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82" r:id="rId4"/>
    <p:sldId id="279" r:id="rId5"/>
    <p:sldId id="277" r:id="rId6"/>
    <p:sldId id="270" r:id="rId7"/>
    <p:sldId id="269" r:id="rId8"/>
    <p:sldId id="283" r:id="rId9"/>
    <p:sldId id="272" r:id="rId10"/>
    <p:sldId id="273" r:id="rId11"/>
    <p:sldId id="278" r:id="rId12"/>
    <p:sldId id="275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11" autoAdjust="0"/>
  </p:normalViewPr>
  <p:slideViewPr>
    <p:cSldViewPr>
      <p:cViewPr varScale="1">
        <p:scale>
          <a:sx n="97" d="100"/>
          <a:sy n="97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6A404-FFD5-4BD0-A657-BA62A95A3E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C9C0-9EC7-45AB-810D-060B27A1F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91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FC9C0-9EC7-45AB-810D-060B27A1FA3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bdulmalek1972p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3"/>
          <p:cNvSpPr txBox="1"/>
          <p:nvPr/>
        </p:nvSpPr>
        <p:spPr>
          <a:xfrm>
            <a:off x="967033" y="2484769"/>
            <a:ext cx="7135348" cy="8489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5906"/>
              </a:lnSpc>
              <a:defRPr/>
            </a:pP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মাল্টি</a:t>
            </a:r>
            <a:r>
              <a:rPr lang="bn-BD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মিডিয়া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6188" b="1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188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6188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063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5063" b="1" dirty="0" smtClean="0">
                <a:ln w="11430"/>
                <a:solidFill>
                  <a:srgbClr val="92D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endParaRPr lang="bn-IN" sz="8250" b="1" dirty="0">
              <a:ln w="11430"/>
              <a:solidFill>
                <a:srgbClr val="92D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3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4419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BD" dirty="0" smtClean="0"/>
              <a:t> মাছের রোগ ও তার </a:t>
            </a:r>
            <a:r>
              <a:rPr lang="en-US" dirty="0" smtClean="0"/>
              <a:t>২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প্রতিকার</a:t>
            </a:r>
            <a:r>
              <a:rPr lang="bn-BD" dirty="0" smtClean="0"/>
              <a:t> লি</a:t>
            </a:r>
            <a:r>
              <a:rPr lang="en-US" dirty="0"/>
              <a:t>খ</a:t>
            </a:r>
            <a:r>
              <a:rPr lang="bn-BD" dirty="0" smtClean="0"/>
              <a:t> ।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001000" cy="4191000"/>
          </a:xfrm>
        </p:spPr>
        <p:txBody>
          <a:bodyPr>
            <a:normAutofit fontScale="62500" lnSpcReduction="20000"/>
          </a:bodyPr>
          <a:lstStyle/>
          <a:p>
            <a:r>
              <a:rPr lang="en-US" sz="7000" b="1" dirty="0" err="1" smtClean="0"/>
              <a:t>জোড়ায়</a:t>
            </a:r>
            <a:r>
              <a:rPr lang="en-US" sz="7000" b="1" dirty="0" smtClean="0"/>
              <a:t> </a:t>
            </a:r>
            <a:r>
              <a:rPr lang="en-US" sz="7000" b="1" dirty="0" err="1" smtClean="0"/>
              <a:t>কাজ</a:t>
            </a:r>
            <a:r>
              <a:rPr lang="en-US" sz="7000" b="1" dirty="0" smtClean="0"/>
              <a:t>  </a:t>
            </a:r>
            <a:r>
              <a:rPr lang="bn-BD" sz="7000" b="1" dirty="0" smtClean="0"/>
              <a:t> </a:t>
            </a:r>
            <a:r>
              <a:rPr lang="en-US" sz="7000" b="1" dirty="0" smtClean="0"/>
              <a:t>  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338383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066800"/>
            <a:ext cx="3429000" cy="9906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362200"/>
            <a:ext cx="6400800" cy="1752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বাঙ্গালীর ভাতের সাথে কিসের সম্পর্ক  বল </a:t>
            </a:r>
            <a:endParaRPr lang="en-US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স্বাদু পানির 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২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ছের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বল </a:t>
            </a:r>
            <a:endParaRPr lang="en-US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মাছের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৩ </a:t>
            </a:r>
            <a:r>
              <a:rPr lang="en-US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রোগের নাম ব</a:t>
            </a:r>
            <a:r>
              <a:rPr lang="en-US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ল।</a:t>
            </a:r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86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8001000" cy="8382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400" dirty="0"/>
              <a:t>ক</a:t>
            </a:r>
            <a:r>
              <a:rPr lang="bn-BD" sz="2400" dirty="0" smtClean="0"/>
              <a:t>য়েকটি </a:t>
            </a:r>
            <a:r>
              <a:rPr lang="bn-BD" sz="2400" dirty="0" smtClean="0"/>
              <a:t>লোনা পানির মাছের ছবি একে আনতে হবে 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838200"/>
            <a:ext cx="3962400" cy="914400"/>
          </a:xfrm>
          <a:noFill/>
        </p:spPr>
        <p:txBody>
          <a:bodyPr>
            <a:normAutofit/>
          </a:bodyPr>
          <a:lstStyle/>
          <a:p>
            <a:r>
              <a:rPr lang="bn-BD" sz="4400" dirty="0" smtClean="0">
                <a:solidFill>
                  <a:srgbClr val="00B050"/>
                </a:solidFill>
              </a:rPr>
              <a:t>বাড়ির </a:t>
            </a:r>
            <a:r>
              <a:rPr lang="bn-BD" sz="4400" dirty="0">
                <a:solidFill>
                  <a:srgbClr val="00B050"/>
                </a:solidFill>
              </a:rPr>
              <a:t>কাজ </a:t>
            </a:r>
            <a:r>
              <a:rPr lang="bn-BD" sz="4400" dirty="0" smtClean="0">
                <a:solidFill>
                  <a:srgbClr val="00B050"/>
                </a:solidFill>
              </a:rPr>
              <a:t> 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886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0"/>
            <a:ext cx="7772400" cy="1295400"/>
          </a:xfrm>
        </p:spPr>
        <p:txBody>
          <a:bodyPr>
            <a:norm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47800"/>
            <a:ext cx="7053943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40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H\Desktop\Malek-Photo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3025" y="1808163"/>
            <a:ext cx="1676400" cy="1676400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1828800" y="381000"/>
            <a:ext cx="5151438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algn="ctr" eaLnBrk="1" hangingPunct="1"/>
            <a:r>
              <a:rPr lang="en-US" sz="6600" dirty="0">
                <a:solidFill>
                  <a:srgbClr val="00B0F0"/>
                </a:solidFill>
              </a:rPr>
              <a:t>   </a:t>
            </a:r>
            <a:r>
              <a:rPr lang="en-US" sz="6600" dirty="0" err="1">
                <a:solidFill>
                  <a:schemeClr val="accent6">
                    <a:lumMod val="75000"/>
                  </a:schemeClr>
                </a:solidFill>
              </a:rPr>
              <a:t>পরিচিতি</a:t>
            </a:r>
            <a:endParaRPr lang="en-U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81600" y="4066946"/>
            <a:ext cx="3657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</a:rPr>
              <a:t>শ্রেণিঃ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7ম</a:t>
            </a:r>
            <a:endParaRPr lang="bn-IN" sz="3600" dirty="0">
              <a:solidFill>
                <a:srgbClr val="002060"/>
              </a:solidFill>
            </a:endParaRPr>
          </a:p>
          <a:p>
            <a:r>
              <a:rPr lang="en-US" sz="3200" dirty="0" err="1" smtClean="0"/>
              <a:t>বিষয়ঃ</a:t>
            </a:r>
            <a:r>
              <a:rPr lang="en-US" sz="3200" dirty="0" smtClean="0"/>
              <a:t> </a:t>
            </a:r>
            <a:r>
              <a:rPr lang="en-US" sz="3200" dirty="0" err="1" smtClean="0"/>
              <a:t>কৃষি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শিক্ষা</a:t>
            </a:r>
            <a:endParaRPr lang="en-US" sz="3200" dirty="0" smtClean="0"/>
          </a:p>
          <a:p>
            <a:r>
              <a:rPr lang="en-US" sz="3200" dirty="0">
                <a:solidFill>
                  <a:srgbClr val="00B050"/>
                </a:solidFill>
              </a:rPr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        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(</a:t>
            </a:r>
            <a:r>
              <a:rPr lang="bn-BD" sz="3600" dirty="0">
                <a:solidFill>
                  <a:srgbClr val="0070C0"/>
                </a:solidFill>
              </a:rPr>
              <a:t>মৎস্য  চাষ </a:t>
            </a:r>
            <a:r>
              <a:rPr lang="en-US" sz="3600" dirty="0" smtClean="0">
                <a:solidFill>
                  <a:srgbClr val="0070C0"/>
                </a:solidFill>
              </a:rPr>
              <a:t>)</a:t>
            </a:r>
            <a:endParaRPr lang="en-US" sz="3600" dirty="0">
              <a:solidFill>
                <a:srgbClr val="0070C0"/>
              </a:solidFill>
            </a:endParaRPr>
          </a:p>
          <a:p>
            <a:endParaRPr lang="bn-BD" sz="3600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3063" y="3697288"/>
            <a:ext cx="4732337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cs typeface="NikoshBAN" pitchFamily="2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B050"/>
                </a:solidFill>
              </a:rPr>
              <a:t>মো: আব্দুল মালেক</a:t>
            </a:r>
          </a:p>
          <a:p>
            <a:pPr eaLnBrk="1" hangingPunct="1"/>
            <a:r>
              <a:rPr lang="en-US" sz="2800"/>
              <a:t>সহকারী শিক্ষক (কম্পিউটার)</a:t>
            </a:r>
          </a:p>
          <a:p>
            <a:pPr eaLnBrk="1" hangingPunct="1"/>
            <a:r>
              <a:rPr lang="en-US" sz="2800"/>
              <a:t>কাজী আব্দুল মাজেদ একাডেমী</a:t>
            </a:r>
          </a:p>
          <a:p>
            <a:pPr eaLnBrk="1" hangingPunct="1"/>
            <a:r>
              <a:rPr lang="en-US" sz="2800"/>
              <a:t>পাংশা, রাজবাড়ী।</a:t>
            </a:r>
          </a:p>
          <a:p>
            <a:pPr eaLnBrk="1" hangingPunct="1"/>
            <a:r>
              <a:rPr lang="en-US" sz="2800"/>
              <a:t>মোবাইল : ০১৭১৭-০০২১৫১</a:t>
            </a:r>
          </a:p>
          <a:p>
            <a:pPr eaLnBrk="1" hangingPunct="1"/>
            <a:r>
              <a:rPr lang="en-US" sz="2000"/>
              <a:t>ই-মেইল : </a:t>
            </a:r>
            <a:r>
              <a:rPr lang="en-US" sz="2000">
                <a:latin typeface="Times New Roman" pitchFamily="18" charset="0"/>
                <a:cs typeface="Times New Roman" pitchFamily="18" charset="0"/>
                <a:hlinkClick r:id="rId3"/>
              </a:rPr>
              <a:t>abdulmalek1972p@gmail.com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14658"/>
            <a:ext cx="8763000" cy="659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5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52400"/>
            <a:ext cx="8636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20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133600"/>
            <a:ext cx="6172200" cy="251460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মৎস্য চাষ </a:t>
            </a:r>
            <a:br>
              <a:rPr lang="bn-BD" sz="7200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8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286000"/>
            <a:ext cx="8458200" cy="25812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bn-BD" sz="3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ৎ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চাষ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 কোনটি লোনা ও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কোনটি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স্বাদু পানির মাছ বলতে  পারবে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মাছের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রোগ ও তার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তিকার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লিখতে পারবে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1295400"/>
            <a:ext cx="37338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</a:rPr>
              <a:t>শিখনফল</a:t>
            </a:r>
            <a:r>
              <a:rPr lang="en-US" sz="5400" dirty="0" smtClean="0">
                <a:solidFill>
                  <a:schemeClr val="tx1"/>
                </a:solidFill>
              </a:rPr>
              <a:t> </a:t>
            </a:r>
            <a:endParaRPr lang="en-GB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18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1"/>
            <a:ext cx="8534400" cy="281939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3200"/>
            <a:ext cx="85344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287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71450"/>
            <a:ext cx="8686800" cy="651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40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55" y="3667431"/>
            <a:ext cx="4572001" cy="30480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28954"/>
            <a:ext cx="3505200" cy="33762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657601"/>
            <a:ext cx="3581400" cy="30578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45357" y="109628"/>
            <a:ext cx="4991799" cy="3319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7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106</Words>
  <Application>Microsoft Office PowerPoint</Application>
  <PresentationFormat>On-screen Show (4:3)</PresentationFormat>
  <Paragraphs>36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  মৎস্য চাষ   </vt:lpstr>
      <vt:lpstr>এই পাঠ শেষে শিক্ষার্থীরা... ১।  মৎস্য চাষ কী তা বলতে পারবে।    ২। কোনটি লোনা ও কোনটি স্বাদু পানির মাছ বলতে  পারবে  ৩। মাছের রোগ ও তার প্রতিকার লিখতে পারবে  । </vt:lpstr>
      <vt:lpstr>PowerPoint Presentation</vt:lpstr>
      <vt:lpstr>PowerPoint Presentation</vt:lpstr>
      <vt:lpstr>PowerPoint Presentation</vt:lpstr>
      <vt:lpstr> মাছের রোগ ও তার ২ টি করে প্রতিকার লিখ । </vt:lpstr>
      <vt:lpstr>মূল্যায়ন  </vt:lpstr>
      <vt:lpstr>কয়েকটি লোনা পানির মাছের ছবি একে আনতে হবে 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Shrabanti</dc:creator>
  <cp:lastModifiedBy>ismail - [2010]</cp:lastModifiedBy>
  <cp:revision>145</cp:revision>
  <dcterms:created xsi:type="dcterms:W3CDTF">2006-08-16T00:00:00Z</dcterms:created>
  <dcterms:modified xsi:type="dcterms:W3CDTF">2020-02-04T16:17:22Z</dcterms:modified>
</cp:coreProperties>
</file>