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1" r:id="rId8"/>
    <p:sldId id="263" r:id="rId9"/>
    <p:sldId id="268" r:id="rId10"/>
    <p:sldId id="272" r:id="rId11"/>
    <p:sldId id="269" r:id="rId12"/>
    <p:sldId id="264" r:id="rId13"/>
    <p:sldId id="265" r:id="rId14"/>
    <p:sldId id="266" r:id="rId15"/>
    <p:sldId id="271" r:id="rId16"/>
    <p:sldId id="26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E9D6-8022-4E51-8941-66BA91D9A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D682A-8997-4E03-8F7E-63B9273BF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9DC45-1669-46B4-99F0-43685A2E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CD246-28D2-4A3B-89FA-D93BF27C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A21FF-81A3-4D8F-B904-3314C7CC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9A08-88BE-4D22-BA08-D556956C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3BC5F-7CD4-4E57-B238-26AED97AC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CF63-B64F-425C-BF34-9D7B0312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5AEAA-0003-4995-99A1-F4DA4F4F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759E8-C54F-4249-82F7-941FB17E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1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643E1-33BE-4C5C-AC53-1CAA1BBC9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9C6F8-B979-4E3F-89E7-4A0B30446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6EC7C-2CDE-42F3-8C7C-241308F8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643F7-DE03-484E-91D1-BFD0870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4D190-BEAC-4418-B16D-90E7E3CC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E0E1-B2B5-4BFA-8377-D76C6F61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50D9-0756-416D-99E7-DC3F170C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D03E-3D3B-4973-8F7F-75250017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0997D-AF0C-482A-A45E-4AD1706B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8D16F-CF27-40A0-97C5-6769FA32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5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13F6-F247-4933-9F87-6EE2170F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E07B4-A2FD-4165-8AC4-3E4618571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C5EC-A012-4C35-B828-BC136F29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7CDC7-18D1-4289-849C-8CC4FA52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2E9FA-1613-47E1-A08D-72C321F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8CDE-5EB5-4309-97DD-82DD4A73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CA6DC-4F39-46E1-940B-8CF9BB0C0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DCC5-4A9E-463D-B675-A2ED747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A0DB5-9871-4A81-9F76-F81BC97F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96DA-A24A-4394-85BA-C3957DF4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C90CE-FE2A-4FBE-BB96-819CECD9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3B73-1882-4F9D-8776-820C179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2CACD-7B98-49C0-96CC-BA3C0B82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2488-51F2-4BF3-99FA-BF314972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5A565-F204-47E6-AFC9-C328C6574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0906F-9258-4382-A1F7-81A1E5FFF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302F9-3EB2-4DC4-83C3-7575ED20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1C5EA-64B5-401B-A255-B1494A22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8D104-2743-45C5-9627-BDF2852D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2F9F-41F7-45C6-8AC0-638D7283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BE6FA-6618-40AC-84A8-1BC1F271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EE644-6FEB-481B-9128-41F2D2AF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8F856-CCDD-4EB4-9022-9913145C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465F6-4A6C-4184-B7FC-A4FACD7D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4EE6-8F9F-48BD-BA82-398FAF24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657AB-EB37-424A-823F-E89E8CA3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084E-AE98-4EB5-BE39-A2AAC19A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95C20-4D2C-452B-9999-0C3FC6EA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2F7DC-9CB3-45B7-A7BD-70D68F63D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C19B2-AC71-474A-9DB3-CFC1B5B3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EE590-2B1E-4A92-9877-1ABE4863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C3565-50CD-4EA3-8C1B-9B2CD7DF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BA42-73F7-489E-A233-BBB89452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93AA54-8AB9-4194-A12C-F49BB86A8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CBA1F-5FE6-45AB-88A4-9EB29A8A8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5D30B-1AD8-4438-A563-F0EB1D14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D3980-681A-4352-99F2-597B96A29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06CCD-0841-4992-8BA7-25483D97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B1838-88A1-45DC-8FC8-BE549F15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6"/>
            <a:ext cx="2743200" cy="365125"/>
          </a:xfrm>
          <a:prstGeom prst="rect">
            <a:avLst/>
          </a:prstGeom>
        </p:spPr>
        <p:txBody>
          <a:bodyPr/>
          <a:lstStyle/>
          <a:p>
            <a:fld id="{1BDEB926-0B63-4A9E-AE0F-2E1972DF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18" Type="http://schemas.openxmlformats.org/officeDocument/2006/relationships/slide" Target="../slides/slide1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1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7E7DD2-625B-4854-85BC-82401C349538}"/>
              </a:ext>
            </a:extLst>
          </p:cNvPr>
          <p:cNvSpPr txBox="1"/>
          <p:nvPr userDrawn="1"/>
        </p:nvSpPr>
        <p:spPr>
          <a:xfrm>
            <a:off x="121537" y="482188"/>
            <a:ext cx="121702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10A14-61FE-4CBB-9C19-8F0AD86EF1A0}"/>
              </a:ext>
            </a:extLst>
          </p:cNvPr>
          <p:cNvSpPr txBox="1"/>
          <p:nvPr userDrawn="1"/>
        </p:nvSpPr>
        <p:spPr>
          <a:xfrm>
            <a:off x="135249" y="93301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EDD23-931F-45B9-A2B5-D91B660A7205}"/>
              </a:ext>
            </a:extLst>
          </p:cNvPr>
          <p:cNvSpPr txBox="1"/>
          <p:nvPr userDrawn="1"/>
        </p:nvSpPr>
        <p:spPr>
          <a:xfrm>
            <a:off x="135249" y="1404542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শিখন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F3E3B-DC22-4B36-B563-7A7D944271BD}"/>
              </a:ext>
            </a:extLst>
          </p:cNvPr>
          <p:cNvSpPr txBox="1"/>
          <p:nvPr userDrawn="1"/>
        </p:nvSpPr>
        <p:spPr>
          <a:xfrm>
            <a:off x="143588" y="233195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4E20A-23E8-4027-859B-C00F3EDC4719}"/>
              </a:ext>
            </a:extLst>
          </p:cNvPr>
          <p:cNvSpPr txBox="1"/>
          <p:nvPr userDrawn="1"/>
        </p:nvSpPr>
        <p:spPr>
          <a:xfrm>
            <a:off x="120569" y="1860367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05358-D51B-42E6-AC8B-F1CD2DF5F227}"/>
              </a:ext>
            </a:extLst>
          </p:cNvPr>
          <p:cNvSpPr txBox="1"/>
          <p:nvPr userDrawn="1"/>
        </p:nvSpPr>
        <p:spPr>
          <a:xfrm>
            <a:off x="135248" y="2803474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FD3F6-B167-4FBE-B037-31E1F65D6811}"/>
              </a:ext>
            </a:extLst>
          </p:cNvPr>
          <p:cNvSpPr txBox="1"/>
          <p:nvPr userDrawn="1"/>
        </p:nvSpPr>
        <p:spPr>
          <a:xfrm>
            <a:off x="135247" y="3259299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9A086-EDD8-4152-A367-542E6C71A620}"/>
              </a:ext>
            </a:extLst>
          </p:cNvPr>
          <p:cNvSpPr txBox="1"/>
          <p:nvPr userDrawn="1"/>
        </p:nvSpPr>
        <p:spPr>
          <a:xfrm>
            <a:off x="143588" y="3715124"/>
            <a:ext cx="121702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ধ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ন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560A6-986E-412C-BD89-C516345CA5C3}"/>
              </a:ext>
            </a:extLst>
          </p:cNvPr>
          <p:cNvSpPr txBox="1"/>
          <p:nvPr userDrawn="1"/>
        </p:nvSpPr>
        <p:spPr>
          <a:xfrm>
            <a:off x="1360609" y="6120271"/>
            <a:ext cx="9236577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০১৭১০-৪৫১৯৪৩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31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image" Target="../media/image3.jpg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534597953371544/?id=10000464062482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C3EF3-27A4-44C9-86F6-09B8B8263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019300"/>
            <a:ext cx="758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5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F972A-0899-4036-A031-26B0B8774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64" y="1306286"/>
            <a:ext cx="4755434" cy="34773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9B6D-F05A-432B-AEC9-AB6FA5910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22" y="1306286"/>
            <a:ext cx="4866563" cy="34773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80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8A52C-08DC-4010-99B6-4CCF4D7C0806}"/>
              </a:ext>
            </a:extLst>
          </p:cNvPr>
          <p:cNvSpPr txBox="1"/>
          <p:nvPr/>
        </p:nvSpPr>
        <p:spPr>
          <a:xfrm>
            <a:off x="4429496" y="332509"/>
            <a:ext cx="4726379" cy="1323439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B8961-203B-446B-940A-70DD34F9D02F}"/>
              </a:ext>
            </a:extLst>
          </p:cNvPr>
          <p:cNvSpPr txBox="1"/>
          <p:nvPr/>
        </p:nvSpPr>
        <p:spPr>
          <a:xfrm>
            <a:off x="2624447" y="2826327"/>
            <a:ext cx="8573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ফেব্রুয়ারীকে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536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CBE66-D5C8-4EC4-A433-8381845D6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14" y="1951099"/>
            <a:ext cx="4617373" cy="34046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0C440-B0E9-4251-BA77-1DBB656D1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19" y="1951099"/>
            <a:ext cx="4509377" cy="34046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32A55-D2D6-43DC-B2A8-B7029257182A}"/>
              </a:ext>
            </a:extLst>
          </p:cNvPr>
          <p:cNvSpPr txBox="1"/>
          <p:nvPr/>
        </p:nvSpPr>
        <p:spPr>
          <a:xfrm>
            <a:off x="3610100" y="534390"/>
            <a:ext cx="4509378" cy="1015663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9980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CE7D8-BFA0-4154-9D8E-74DF7B21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7" y="1833147"/>
            <a:ext cx="4218530" cy="34513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59009-DE35-46A9-AB71-46DDC94E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3" y="1837596"/>
            <a:ext cx="4454768" cy="34469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F78AE-C125-4F90-87F3-B7D8EC0B4458}"/>
              </a:ext>
            </a:extLst>
          </p:cNvPr>
          <p:cNvSpPr txBox="1"/>
          <p:nvPr/>
        </p:nvSpPr>
        <p:spPr>
          <a:xfrm>
            <a:off x="5011387" y="142504"/>
            <a:ext cx="1852551" cy="830997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2B18F-E9A1-468E-914F-03736F186D6D}"/>
              </a:ext>
            </a:extLst>
          </p:cNvPr>
          <p:cNvSpPr txBox="1"/>
          <p:nvPr/>
        </p:nvSpPr>
        <p:spPr>
          <a:xfrm>
            <a:off x="1958436" y="1129381"/>
            <a:ext cx="71608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A3CBA-519E-40DA-98CB-36A75B1A4B6C}"/>
              </a:ext>
            </a:extLst>
          </p:cNvPr>
          <p:cNvSpPr txBox="1"/>
          <p:nvPr/>
        </p:nvSpPr>
        <p:spPr>
          <a:xfrm>
            <a:off x="1958438" y="1973215"/>
            <a:ext cx="21613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0D49-D6E5-4B60-BE93-C7B650DFAF9C}"/>
              </a:ext>
            </a:extLst>
          </p:cNvPr>
          <p:cNvSpPr txBox="1"/>
          <p:nvPr/>
        </p:nvSpPr>
        <p:spPr>
          <a:xfrm>
            <a:off x="4524498" y="1978955"/>
            <a:ext cx="21613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ডাইনিদের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167F6-E164-490C-AA69-59A98568E0CE}"/>
              </a:ext>
            </a:extLst>
          </p:cNvPr>
          <p:cNvSpPr txBox="1"/>
          <p:nvPr/>
        </p:nvSpPr>
        <p:spPr>
          <a:xfrm>
            <a:off x="7192487" y="1977546"/>
            <a:ext cx="21613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ন্যাসীদের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F25B8-0380-4E7E-AD68-99CEC006DFDD}"/>
              </a:ext>
            </a:extLst>
          </p:cNvPr>
          <p:cNvSpPr txBox="1"/>
          <p:nvPr/>
        </p:nvSpPr>
        <p:spPr>
          <a:xfrm>
            <a:off x="1958438" y="2817049"/>
            <a:ext cx="846710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E874A-869C-4878-BDB9-2E68BACC573D}"/>
              </a:ext>
            </a:extLst>
          </p:cNvPr>
          <p:cNvSpPr txBox="1"/>
          <p:nvPr/>
        </p:nvSpPr>
        <p:spPr>
          <a:xfrm>
            <a:off x="9852559" y="1973215"/>
            <a:ext cx="21613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FE453-F70B-4421-9B25-72F7E9D2FE65}"/>
              </a:ext>
            </a:extLst>
          </p:cNvPr>
          <p:cNvSpPr txBox="1"/>
          <p:nvPr/>
        </p:nvSpPr>
        <p:spPr>
          <a:xfrm>
            <a:off x="2173183" y="3510112"/>
            <a:ext cx="4702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AutoNum type="romanL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marL="400050" indent="-400050">
              <a:buAutoNum type="romanLcParenR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0AA7B2-E109-4600-AC2A-B12772282DD5}"/>
              </a:ext>
            </a:extLst>
          </p:cNvPr>
          <p:cNvSpPr txBox="1"/>
          <p:nvPr/>
        </p:nvSpPr>
        <p:spPr>
          <a:xfrm>
            <a:off x="2173183" y="4924151"/>
            <a:ext cx="72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E566D0-3ED8-4933-9DE6-7E1940E403A7}"/>
              </a:ext>
            </a:extLst>
          </p:cNvPr>
          <p:cNvSpPr txBox="1"/>
          <p:nvPr/>
        </p:nvSpPr>
        <p:spPr>
          <a:xfrm>
            <a:off x="2054431" y="5627989"/>
            <a:ext cx="21613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6A99D-4113-4C33-923F-9720A56BA068}"/>
              </a:ext>
            </a:extLst>
          </p:cNvPr>
          <p:cNvSpPr txBox="1"/>
          <p:nvPr/>
        </p:nvSpPr>
        <p:spPr>
          <a:xfrm>
            <a:off x="5111337" y="5627988"/>
            <a:ext cx="21613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iii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752ACA-FF5E-4340-8414-152C89DCB074}"/>
              </a:ext>
            </a:extLst>
          </p:cNvPr>
          <p:cNvSpPr txBox="1"/>
          <p:nvPr/>
        </p:nvSpPr>
        <p:spPr>
          <a:xfrm>
            <a:off x="8264235" y="5627987"/>
            <a:ext cx="21613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ii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9C8A0F-FD88-4A50-B487-7E5DB3B3B744}"/>
              </a:ext>
            </a:extLst>
          </p:cNvPr>
          <p:cNvSpPr txBox="1"/>
          <p:nvPr/>
        </p:nvSpPr>
        <p:spPr>
          <a:xfrm>
            <a:off x="8711208" y="206163"/>
            <a:ext cx="3194463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BE741D-845F-461D-8AA9-8F3E3815A87D}"/>
              </a:ext>
            </a:extLst>
          </p:cNvPr>
          <p:cNvSpPr txBox="1"/>
          <p:nvPr/>
        </p:nvSpPr>
        <p:spPr>
          <a:xfrm>
            <a:off x="8711206" y="206163"/>
            <a:ext cx="305195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2C557D-498B-47F9-9F35-270B43D31821}"/>
              </a:ext>
            </a:extLst>
          </p:cNvPr>
          <p:cNvSpPr txBox="1"/>
          <p:nvPr/>
        </p:nvSpPr>
        <p:spPr>
          <a:xfrm>
            <a:off x="8711207" y="228245"/>
            <a:ext cx="3194463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6D160E-0769-47AE-8B68-84F222DEDCB5}"/>
              </a:ext>
            </a:extLst>
          </p:cNvPr>
          <p:cNvSpPr txBox="1"/>
          <p:nvPr/>
        </p:nvSpPr>
        <p:spPr>
          <a:xfrm>
            <a:off x="8819406" y="211456"/>
            <a:ext cx="3194463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1CC0D-6DD9-4146-8646-7C22B0F09491}"/>
              </a:ext>
            </a:extLst>
          </p:cNvPr>
          <p:cNvSpPr txBox="1"/>
          <p:nvPr/>
        </p:nvSpPr>
        <p:spPr>
          <a:xfrm>
            <a:off x="8729681" y="298385"/>
            <a:ext cx="323008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ক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55AE4-AD84-44F6-B035-D536EA381640}"/>
              </a:ext>
            </a:extLst>
          </p:cNvPr>
          <p:cNvSpPr txBox="1"/>
          <p:nvPr/>
        </p:nvSpPr>
        <p:spPr>
          <a:xfrm>
            <a:off x="8756731" y="254357"/>
            <a:ext cx="323008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ক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938BF5-E22B-4157-AB6C-D3C8434B468D}"/>
              </a:ext>
            </a:extLst>
          </p:cNvPr>
          <p:cNvSpPr txBox="1"/>
          <p:nvPr/>
        </p:nvSpPr>
        <p:spPr>
          <a:xfrm>
            <a:off x="8810501" y="242233"/>
            <a:ext cx="323008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114489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A032B-4889-4DBF-9893-39ECFFB9A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80" y="1947553"/>
            <a:ext cx="4298620" cy="34438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17893-4A9D-43CF-BCE4-9A13B4B57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3" y="1947554"/>
            <a:ext cx="4595750" cy="34438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0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A127D-7DA1-49A2-A28B-020BEF0C77DD}"/>
              </a:ext>
            </a:extLst>
          </p:cNvPr>
          <p:cNvSpPr txBox="1"/>
          <p:nvPr/>
        </p:nvSpPr>
        <p:spPr>
          <a:xfrm>
            <a:off x="4738255" y="296883"/>
            <a:ext cx="3669475" cy="110799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5D2C7-9103-413A-9B84-3634FB47FC43}"/>
              </a:ext>
            </a:extLst>
          </p:cNvPr>
          <p:cNvSpPr txBox="1"/>
          <p:nvPr/>
        </p:nvSpPr>
        <p:spPr>
          <a:xfrm>
            <a:off x="2386940" y="2517570"/>
            <a:ext cx="8906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২১এ  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379729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2B257-D3B4-4701-8FB9-3DEAA0517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60" y="237506"/>
            <a:ext cx="9785267" cy="593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0D73F-BEBB-4FDA-8F05-BFD88E8E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23" y="2856015"/>
            <a:ext cx="10006940" cy="33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28767-C3E9-4A0F-A0B1-EE8840BC2733}"/>
              </a:ext>
            </a:extLst>
          </p:cNvPr>
          <p:cNvSpPr/>
          <p:nvPr/>
        </p:nvSpPr>
        <p:spPr>
          <a:xfrm>
            <a:off x="1594814" y="3641097"/>
            <a:ext cx="3808459" cy="26161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B2916-ED69-479F-9842-BB151545CD57}"/>
              </a:ext>
            </a:extLst>
          </p:cNvPr>
          <p:cNvSpPr txBox="1"/>
          <p:nvPr/>
        </p:nvSpPr>
        <p:spPr>
          <a:xfrm>
            <a:off x="4840074" y="539450"/>
            <a:ext cx="16981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1B5CC-F5A0-42CF-B78A-F334820A53E2}"/>
              </a:ext>
            </a:extLst>
          </p:cNvPr>
          <p:cNvSpPr txBox="1"/>
          <p:nvPr/>
        </p:nvSpPr>
        <p:spPr>
          <a:xfrm>
            <a:off x="7892319" y="763741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5425A-7DC4-44D0-BD18-90DFCF48BC4D}"/>
              </a:ext>
            </a:extLst>
          </p:cNvPr>
          <p:cNvSpPr txBox="1"/>
          <p:nvPr/>
        </p:nvSpPr>
        <p:spPr>
          <a:xfrm>
            <a:off x="1817738" y="629340"/>
            <a:ext cx="273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C0788-1C77-4D49-92EC-3E36B279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05" y="1246510"/>
            <a:ext cx="1870226" cy="2348938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BB8A410-A4AF-45C6-BA13-D491040BDAB0}"/>
              </a:ext>
            </a:extLst>
          </p:cNvPr>
          <p:cNvSpPr txBox="1"/>
          <p:nvPr/>
        </p:nvSpPr>
        <p:spPr>
          <a:xfrm>
            <a:off x="7581295" y="4344616"/>
            <a:ext cx="352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10ম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১০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C3B8BC-08CF-4AA2-B358-881E1D88CB89}"/>
              </a:ext>
            </a:extLst>
          </p:cNvPr>
          <p:cNvSpPr txBox="1"/>
          <p:nvPr/>
        </p:nvSpPr>
        <p:spPr>
          <a:xfrm>
            <a:off x="121537" y="482188"/>
            <a:ext cx="121702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45196D-285E-4CAF-B06F-A8E977F0F691}"/>
              </a:ext>
            </a:extLst>
          </p:cNvPr>
          <p:cNvSpPr txBox="1"/>
          <p:nvPr/>
        </p:nvSpPr>
        <p:spPr>
          <a:xfrm>
            <a:off x="135249" y="93301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525104-C11D-4CBC-8D43-9D3DD57262DE}"/>
              </a:ext>
            </a:extLst>
          </p:cNvPr>
          <p:cNvSpPr txBox="1"/>
          <p:nvPr/>
        </p:nvSpPr>
        <p:spPr>
          <a:xfrm>
            <a:off x="135249" y="1404542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শিখন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73158-2594-4093-9E4A-295BA2616801}"/>
              </a:ext>
            </a:extLst>
          </p:cNvPr>
          <p:cNvSpPr txBox="1"/>
          <p:nvPr/>
        </p:nvSpPr>
        <p:spPr>
          <a:xfrm>
            <a:off x="143588" y="233195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7D98D-9681-488F-A7A8-A36E53605A0A}"/>
              </a:ext>
            </a:extLst>
          </p:cNvPr>
          <p:cNvSpPr txBox="1"/>
          <p:nvPr/>
        </p:nvSpPr>
        <p:spPr>
          <a:xfrm>
            <a:off x="120569" y="1860367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6C302A-A7F1-4D7C-B28B-6DCC024F78C2}"/>
              </a:ext>
            </a:extLst>
          </p:cNvPr>
          <p:cNvSpPr txBox="1"/>
          <p:nvPr/>
        </p:nvSpPr>
        <p:spPr>
          <a:xfrm>
            <a:off x="135248" y="2803474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E9EADD-2E10-44EC-875D-F8F4AF16E460}"/>
              </a:ext>
            </a:extLst>
          </p:cNvPr>
          <p:cNvSpPr txBox="1"/>
          <p:nvPr/>
        </p:nvSpPr>
        <p:spPr>
          <a:xfrm>
            <a:off x="135247" y="3259299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D788B1-58E2-40D8-B790-71AFDEF1ED72}"/>
              </a:ext>
            </a:extLst>
          </p:cNvPr>
          <p:cNvSpPr txBox="1"/>
          <p:nvPr/>
        </p:nvSpPr>
        <p:spPr>
          <a:xfrm>
            <a:off x="143588" y="3715124"/>
            <a:ext cx="121702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ধ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ন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A7F956-D37F-43EC-924A-08DF57668B89}"/>
              </a:ext>
            </a:extLst>
          </p:cNvPr>
          <p:cNvSpPr txBox="1"/>
          <p:nvPr/>
        </p:nvSpPr>
        <p:spPr>
          <a:xfrm>
            <a:off x="1360609" y="6120271"/>
            <a:ext cx="9236577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০১৭১০-৪৫১৯৪৩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B88411-7099-4203-9DDC-80988A6C08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65" y="1327175"/>
            <a:ext cx="2224374" cy="30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DE67A-9F91-4441-8D5C-77AFD40E9519}"/>
              </a:ext>
            </a:extLst>
          </p:cNvPr>
          <p:cNvSpPr txBox="1"/>
          <p:nvPr/>
        </p:nvSpPr>
        <p:spPr>
          <a:xfrm>
            <a:off x="3966358" y="1555668"/>
            <a:ext cx="2838203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https://www.facebook.com/100004640624825/videos/1534597953371544/?id=100004640624825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E2F8E-5C9C-44D6-8181-84BA4F1A3617}"/>
              </a:ext>
            </a:extLst>
          </p:cNvPr>
          <p:cNvSpPr txBox="1"/>
          <p:nvPr/>
        </p:nvSpPr>
        <p:spPr>
          <a:xfrm>
            <a:off x="3705100" y="1056904"/>
            <a:ext cx="4975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6254F-8416-48A4-85AA-7453FD4995DB}"/>
              </a:ext>
            </a:extLst>
          </p:cNvPr>
          <p:cNvSpPr txBox="1"/>
          <p:nvPr/>
        </p:nvSpPr>
        <p:spPr>
          <a:xfrm>
            <a:off x="4108862" y="3075709"/>
            <a:ext cx="5225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াফ্ফ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ৌধুরী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2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C7C6B8-A793-4685-9D70-07728FC0E251}"/>
              </a:ext>
            </a:extLst>
          </p:cNvPr>
          <p:cNvSpPr/>
          <p:nvPr/>
        </p:nvSpPr>
        <p:spPr>
          <a:xfrm>
            <a:off x="1896094" y="354902"/>
            <a:ext cx="75447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মমত্ববো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7C3350-B887-451C-923E-A72BC50C14F2}"/>
              </a:ext>
            </a:extLst>
          </p:cNvPr>
          <p:cNvSpPr/>
          <p:nvPr/>
        </p:nvSpPr>
        <p:spPr>
          <a:xfrm>
            <a:off x="2245755" y="0"/>
            <a:ext cx="9012054" cy="5961414"/>
          </a:xfrm>
          <a:prstGeom prst="rect">
            <a:avLst/>
          </a:prstGeom>
          <a:noFill/>
        </p:spPr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1E0282-C732-47A3-97A7-4EF6A969B574}"/>
              </a:ext>
            </a:extLst>
          </p:cNvPr>
          <p:cNvSpPr/>
          <p:nvPr/>
        </p:nvSpPr>
        <p:spPr>
          <a:xfrm>
            <a:off x="5968507" y="2197432"/>
            <a:ext cx="1566548" cy="1566548"/>
          </a:xfrm>
          <a:custGeom>
            <a:avLst/>
            <a:gdLst>
              <a:gd name="connsiteX0" fmla="*/ 0 w 1566548"/>
              <a:gd name="connsiteY0" fmla="*/ 783274 h 1566548"/>
              <a:gd name="connsiteX1" fmla="*/ 783274 w 1566548"/>
              <a:gd name="connsiteY1" fmla="*/ 0 h 1566548"/>
              <a:gd name="connsiteX2" fmla="*/ 1566548 w 1566548"/>
              <a:gd name="connsiteY2" fmla="*/ 783274 h 1566548"/>
              <a:gd name="connsiteX3" fmla="*/ 783274 w 1566548"/>
              <a:gd name="connsiteY3" fmla="*/ 1566548 h 1566548"/>
              <a:gd name="connsiteX4" fmla="*/ 0 w 1566548"/>
              <a:gd name="connsiteY4" fmla="*/ 783274 h 15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48" h="1566548">
                <a:moveTo>
                  <a:pt x="0" y="783274"/>
                </a:moveTo>
                <a:cubicBezTo>
                  <a:pt x="0" y="350684"/>
                  <a:pt x="350684" y="0"/>
                  <a:pt x="783274" y="0"/>
                </a:cubicBezTo>
                <a:cubicBezTo>
                  <a:pt x="1215864" y="0"/>
                  <a:pt x="1566548" y="350684"/>
                  <a:pt x="1566548" y="783274"/>
                </a:cubicBezTo>
                <a:cubicBezTo>
                  <a:pt x="1566548" y="1215864"/>
                  <a:pt x="1215864" y="1566548"/>
                  <a:pt x="783274" y="1566548"/>
                </a:cubicBezTo>
                <a:cubicBezTo>
                  <a:pt x="350684" y="1566548"/>
                  <a:pt x="0" y="1215864"/>
                  <a:pt x="0" y="783274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3866" tIns="273866" rIns="273866" bIns="273866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3DB1DE-7D0B-484C-AAC0-1C2C3B1C5239}"/>
              </a:ext>
            </a:extLst>
          </p:cNvPr>
          <p:cNvSpPr/>
          <p:nvPr/>
        </p:nvSpPr>
        <p:spPr>
          <a:xfrm rot="16200000">
            <a:off x="6585289" y="1626405"/>
            <a:ext cx="332985" cy="532626"/>
          </a:xfrm>
          <a:custGeom>
            <a:avLst/>
            <a:gdLst>
              <a:gd name="connsiteX0" fmla="*/ 0 w 332985"/>
              <a:gd name="connsiteY0" fmla="*/ 106525 h 532626"/>
              <a:gd name="connsiteX1" fmla="*/ 166493 w 332985"/>
              <a:gd name="connsiteY1" fmla="*/ 106525 h 532626"/>
              <a:gd name="connsiteX2" fmla="*/ 166493 w 332985"/>
              <a:gd name="connsiteY2" fmla="*/ 0 h 532626"/>
              <a:gd name="connsiteX3" fmla="*/ 332985 w 332985"/>
              <a:gd name="connsiteY3" fmla="*/ 266313 h 532626"/>
              <a:gd name="connsiteX4" fmla="*/ 166493 w 332985"/>
              <a:gd name="connsiteY4" fmla="*/ 532626 h 532626"/>
              <a:gd name="connsiteX5" fmla="*/ 166493 w 332985"/>
              <a:gd name="connsiteY5" fmla="*/ 426101 h 532626"/>
              <a:gd name="connsiteX6" fmla="*/ 0 w 332985"/>
              <a:gd name="connsiteY6" fmla="*/ 426101 h 532626"/>
              <a:gd name="connsiteX7" fmla="*/ 0 w 332985"/>
              <a:gd name="connsiteY7" fmla="*/ 106525 h 5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85" h="532626">
                <a:moveTo>
                  <a:pt x="0" y="106525"/>
                </a:moveTo>
                <a:lnTo>
                  <a:pt x="166493" y="106525"/>
                </a:lnTo>
                <a:lnTo>
                  <a:pt x="166493" y="0"/>
                </a:lnTo>
                <a:lnTo>
                  <a:pt x="332985" y="266313"/>
                </a:lnTo>
                <a:lnTo>
                  <a:pt x="166493" y="532626"/>
                </a:lnTo>
                <a:lnTo>
                  <a:pt x="166493" y="426101"/>
                </a:lnTo>
                <a:lnTo>
                  <a:pt x="0" y="426101"/>
                </a:lnTo>
                <a:lnTo>
                  <a:pt x="0" y="10652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526" rIns="99896" bIns="10652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1C8675-C97E-497B-BC56-E5C6B7BF52B2}"/>
              </a:ext>
            </a:extLst>
          </p:cNvPr>
          <p:cNvSpPr/>
          <p:nvPr/>
        </p:nvSpPr>
        <p:spPr>
          <a:xfrm>
            <a:off x="5968507" y="2608"/>
            <a:ext cx="1566548" cy="1566548"/>
          </a:xfrm>
          <a:custGeom>
            <a:avLst/>
            <a:gdLst>
              <a:gd name="connsiteX0" fmla="*/ 0 w 1566548"/>
              <a:gd name="connsiteY0" fmla="*/ 783274 h 1566548"/>
              <a:gd name="connsiteX1" fmla="*/ 783274 w 1566548"/>
              <a:gd name="connsiteY1" fmla="*/ 0 h 1566548"/>
              <a:gd name="connsiteX2" fmla="*/ 1566548 w 1566548"/>
              <a:gd name="connsiteY2" fmla="*/ 783274 h 1566548"/>
              <a:gd name="connsiteX3" fmla="*/ 783274 w 1566548"/>
              <a:gd name="connsiteY3" fmla="*/ 1566548 h 1566548"/>
              <a:gd name="connsiteX4" fmla="*/ 0 w 1566548"/>
              <a:gd name="connsiteY4" fmla="*/ 783274 h 15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48" h="1566548">
                <a:moveTo>
                  <a:pt x="0" y="783274"/>
                </a:moveTo>
                <a:cubicBezTo>
                  <a:pt x="0" y="350684"/>
                  <a:pt x="350684" y="0"/>
                  <a:pt x="783274" y="0"/>
                </a:cubicBezTo>
                <a:cubicBezTo>
                  <a:pt x="1215864" y="0"/>
                  <a:pt x="1566548" y="350684"/>
                  <a:pt x="1566548" y="783274"/>
                </a:cubicBezTo>
                <a:cubicBezTo>
                  <a:pt x="1566548" y="1215864"/>
                  <a:pt x="1215864" y="1566548"/>
                  <a:pt x="783274" y="1566548"/>
                </a:cubicBezTo>
                <a:cubicBezTo>
                  <a:pt x="350684" y="1566548"/>
                  <a:pt x="0" y="1215864"/>
                  <a:pt x="0" y="78327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976" tIns="264976" rIns="264976" bIns="26497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১৯৩৪খ্রিঃ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8993913-705D-48EE-A16A-07868AB295BE}"/>
              </a:ext>
            </a:extLst>
          </p:cNvPr>
          <p:cNvSpPr/>
          <p:nvPr/>
        </p:nvSpPr>
        <p:spPr>
          <a:xfrm rot="19800000">
            <a:off x="7527514" y="2170399"/>
            <a:ext cx="332985" cy="532626"/>
          </a:xfrm>
          <a:custGeom>
            <a:avLst/>
            <a:gdLst>
              <a:gd name="connsiteX0" fmla="*/ 0 w 332985"/>
              <a:gd name="connsiteY0" fmla="*/ 106525 h 532626"/>
              <a:gd name="connsiteX1" fmla="*/ 166493 w 332985"/>
              <a:gd name="connsiteY1" fmla="*/ 106525 h 532626"/>
              <a:gd name="connsiteX2" fmla="*/ 166493 w 332985"/>
              <a:gd name="connsiteY2" fmla="*/ 0 h 532626"/>
              <a:gd name="connsiteX3" fmla="*/ 332985 w 332985"/>
              <a:gd name="connsiteY3" fmla="*/ 266313 h 532626"/>
              <a:gd name="connsiteX4" fmla="*/ 166493 w 332985"/>
              <a:gd name="connsiteY4" fmla="*/ 532626 h 532626"/>
              <a:gd name="connsiteX5" fmla="*/ 166493 w 332985"/>
              <a:gd name="connsiteY5" fmla="*/ 426101 h 532626"/>
              <a:gd name="connsiteX6" fmla="*/ 0 w 332985"/>
              <a:gd name="connsiteY6" fmla="*/ 426101 h 532626"/>
              <a:gd name="connsiteX7" fmla="*/ 0 w 332985"/>
              <a:gd name="connsiteY7" fmla="*/ 106525 h 5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85" h="532626">
                <a:moveTo>
                  <a:pt x="0" y="106525"/>
                </a:moveTo>
                <a:lnTo>
                  <a:pt x="166493" y="106525"/>
                </a:lnTo>
                <a:lnTo>
                  <a:pt x="166493" y="0"/>
                </a:lnTo>
                <a:lnTo>
                  <a:pt x="332985" y="266313"/>
                </a:lnTo>
                <a:lnTo>
                  <a:pt x="166493" y="532626"/>
                </a:lnTo>
                <a:lnTo>
                  <a:pt x="166493" y="426101"/>
                </a:lnTo>
                <a:lnTo>
                  <a:pt x="0" y="426101"/>
                </a:lnTo>
                <a:lnTo>
                  <a:pt x="0" y="10652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0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525" rIns="99894" bIns="10652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89D5E3-BBF7-407B-BCEF-CF1B1231924E}"/>
              </a:ext>
            </a:extLst>
          </p:cNvPr>
          <p:cNvSpPr/>
          <p:nvPr/>
        </p:nvSpPr>
        <p:spPr>
          <a:xfrm>
            <a:off x="7869281" y="1100020"/>
            <a:ext cx="1566548" cy="1566548"/>
          </a:xfrm>
          <a:custGeom>
            <a:avLst/>
            <a:gdLst>
              <a:gd name="connsiteX0" fmla="*/ 0 w 1566548"/>
              <a:gd name="connsiteY0" fmla="*/ 783274 h 1566548"/>
              <a:gd name="connsiteX1" fmla="*/ 783274 w 1566548"/>
              <a:gd name="connsiteY1" fmla="*/ 0 h 1566548"/>
              <a:gd name="connsiteX2" fmla="*/ 1566548 w 1566548"/>
              <a:gd name="connsiteY2" fmla="*/ 783274 h 1566548"/>
              <a:gd name="connsiteX3" fmla="*/ 783274 w 1566548"/>
              <a:gd name="connsiteY3" fmla="*/ 1566548 h 1566548"/>
              <a:gd name="connsiteX4" fmla="*/ 0 w 1566548"/>
              <a:gd name="connsiteY4" fmla="*/ 783274 h 15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48" h="1566548">
                <a:moveTo>
                  <a:pt x="0" y="783274"/>
                </a:moveTo>
                <a:cubicBezTo>
                  <a:pt x="0" y="350684"/>
                  <a:pt x="350684" y="0"/>
                  <a:pt x="783274" y="0"/>
                </a:cubicBezTo>
                <a:cubicBezTo>
                  <a:pt x="1215864" y="0"/>
                  <a:pt x="1566548" y="350684"/>
                  <a:pt x="1566548" y="783274"/>
                </a:cubicBezTo>
                <a:cubicBezTo>
                  <a:pt x="1566548" y="1215864"/>
                  <a:pt x="1215864" y="1566548"/>
                  <a:pt x="783274" y="1566548"/>
                </a:cubicBezTo>
                <a:cubicBezTo>
                  <a:pt x="350684" y="1566548"/>
                  <a:pt x="0" y="1215864"/>
                  <a:pt x="0" y="78327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26" tIns="258626" rIns="258626" bIns="25862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 err="1"/>
              <a:t>বরিশাল</a:t>
            </a:r>
            <a:endParaRPr lang="en-US" sz="23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1AD2F6-57A9-4DB3-9983-BC09D2917874}"/>
              </a:ext>
            </a:extLst>
          </p:cNvPr>
          <p:cNvSpPr/>
          <p:nvPr/>
        </p:nvSpPr>
        <p:spPr>
          <a:xfrm rot="1800000">
            <a:off x="7527514" y="3258387"/>
            <a:ext cx="332985" cy="532626"/>
          </a:xfrm>
          <a:custGeom>
            <a:avLst/>
            <a:gdLst>
              <a:gd name="connsiteX0" fmla="*/ 0 w 332985"/>
              <a:gd name="connsiteY0" fmla="*/ 106525 h 532626"/>
              <a:gd name="connsiteX1" fmla="*/ 166493 w 332985"/>
              <a:gd name="connsiteY1" fmla="*/ 106525 h 532626"/>
              <a:gd name="connsiteX2" fmla="*/ 166493 w 332985"/>
              <a:gd name="connsiteY2" fmla="*/ 0 h 532626"/>
              <a:gd name="connsiteX3" fmla="*/ 332985 w 332985"/>
              <a:gd name="connsiteY3" fmla="*/ 266313 h 532626"/>
              <a:gd name="connsiteX4" fmla="*/ 166493 w 332985"/>
              <a:gd name="connsiteY4" fmla="*/ 532626 h 532626"/>
              <a:gd name="connsiteX5" fmla="*/ 166493 w 332985"/>
              <a:gd name="connsiteY5" fmla="*/ 426101 h 532626"/>
              <a:gd name="connsiteX6" fmla="*/ 0 w 332985"/>
              <a:gd name="connsiteY6" fmla="*/ 426101 h 532626"/>
              <a:gd name="connsiteX7" fmla="*/ 0 w 332985"/>
              <a:gd name="connsiteY7" fmla="*/ 106525 h 5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85" h="532626">
                <a:moveTo>
                  <a:pt x="0" y="106525"/>
                </a:moveTo>
                <a:lnTo>
                  <a:pt x="166493" y="106525"/>
                </a:lnTo>
                <a:lnTo>
                  <a:pt x="166493" y="0"/>
                </a:lnTo>
                <a:lnTo>
                  <a:pt x="332985" y="266313"/>
                </a:lnTo>
                <a:lnTo>
                  <a:pt x="166493" y="532626"/>
                </a:lnTo>
                <a:lnTo>
                  <a:pt x="166493" y="426101"/>
                </a:lnTo>
                <a:lnTo>
                  <a:pt x="0" y="426101"/>
                </a:lnTo>
                <a:lnTo>
                  <a:pt x="0" y="10652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0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524" rIns="99894" bIns="10652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B19B3D-3AD2-4280-AB4E-E32F5CFBD84E}"/>
              </a:ext>
            </a:extLst>
          </p:cNvPr>
          <p:cNvSpPr/>
          <p:nvPr/>
        </p:nvSpPr>
        <p:spPr>
          <a:xfrm>
            <a:off x="7869281" y="3294844"/>
            <a:ext cx="1566548" cy="1566548"/>
          </a:xfrm>
          <a:custGeom>
            <a:avLst/>
            <a:gdLst>
              <a:gd name="connsiteX0" fmla="*/ 0 w 1566548"/>
              <a:gd name="connsiteY0" fmla="*/ 783274 h 1566548"/>
              <a:gd name="connsiteX1" fmla="*/ 783274 w 1566548"/>
              <a:gd name="connsiteY1" fmla="*/ 0 h 1566548"/>
              <a:gd name="connsiteX2" fmla="*/ 1566548 w 1566548"/>
              <a:gd name="connsiteY2" fmla="*/ 783274 h 1566548"/>
              <a:gd name="connsiteX3" fmla="*/ 783274 w 1566548"/>
              <a:gd name="connsiteY3" fmla="*/ 1566548 h 1566548"/>
              <a:gd name="connsiteX4" fmla="*/ 0 w 1566548"/>
              <a:gd name="connsiteY4" fmla="*/ 783274 h 15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48" h="1566548">
                <a:moveTo>
                  <a:pt x="0" y="783274"/>
                </a:moveTo>
                <a:cubicBezTo>
                  <a:pt x="0" y="350684"/>
                  <a:pt x="350684" y="0"/>
                  <a:pt x="783274" y="0"/>
                </a:cubicBezTo>
                <a:cubicBezTo>
                  <a:pt x="1215864" y="0"/>
                  <a:pt x="1566548" y="350684"/>
                  <a:pt x="1566548" y="783274"/>
                </a:cubicBezTo>
                <a:cubicBezTo>
                  <a:pt x="1566548" y="1215864"/>
                  <a:pt x="1215864" y="1566548"/>
                  <a:pt x="783274" y="1566548"/>
                </a:cubicBezTo>
                <a:cubicBezTo>
                  <a:pt x="350684" y="1566548"/>
                  <a:pt x="0" y="1215864"/>
                  <a:pt x="0" y="78327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26" tIns="258626" rIns="258626" bIns="25862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3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3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6EC23E-7B4E-4027-937F-A38128E3F986}"/>
              </a:ext>
            </a:extLst>
          </p:cNvPr>
          <p:cNvSpPr/>
          <p:nvPr/>
        </p:nvSpPr>
        <p:spPr>
          <a:xfrm rot="5400000">
            <a:off x="6585289" y="3802381"/>
            <a:ext cx="332985" cy="532626"/>
          </a:xfrm>
          <a:custGeom>
            <a:avLst/>
            <a:gdLst>
              <a:gd name="connsiteX0" fmla="*/ 0 w 332985"/>
              <a:gd name="connsiteY0" fmla="*/ 106525 h 532626"/>
              <a:gd name="connsiteX1" fmla="*/ 166493 w 332985"/>
              <a:gd name="connsiteY1" fmla="*/ 106525 h 532626"/>
              <a:gd name="connsiteX2" fmla="*/ 166493 w 332985"/>
              <a:gd name="connsiteY2" fmla="*/ 0 h 532626"/>
              <a:gd name="connsiteX3" fmla="*/ 332985 w 332985"/>
              <a:gd name="connsiteY3" fmla="*/ 266313 h 532626"/>
              <a:gd name="connsiteX4" fmla="*/ 166493 w 332985"/>
              <a:gd name="connsiteY4" fmla="*/ 532626 h 532626"/>
              <a:gd name="connsiteX5" fmla="*/ 166493 w 332985"/>
              <a:gd name="connsiteY5" fmla="*/ 426101 h 532626"/>
              <a:gd name="connsiteX6" fmla="*/ 0 w 332985"/>
              <a:gd name="connsiteY6" fmla="*/ 426101 h 532626"/>
              <a:gd name="connsiteX7" fmla="*/ 0 w 332985"/>
              <a:gd name="connsiteY7" fmla="*/ 106525 h 5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85" h="532626">
                <a:moveTo>
                  <a:pt x="0" y="106525"/>
                </a:moveTo>
                <a:lnTo>
                  <a:pt x="166493" y="106525"/>
                </a:lnTo>
                <a:lnTo>
                  <a:pt x="166493" y="0"/>
                </a:lnTo>
                <a:lnTo>
                  <a:pt x="332985" y="266313"/>
                </a:lnTo>
                <a:lnTo>
                  <a:pt x="166493" y="532626"/>
                </a:lnTo>
                <a:lnTo>
                  <a:pt x="166493" y="426101"/>
                </a:lnTo>
                <a:lnTo>
                  <a:pt x="0" y="426101"/>
                </a:lnTo>
                <a:lnTo>
                  <a:pt x="0" y="10652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0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524" rIns="99895" bIns="106526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8FD2D3-62C8-41F2-BA6E-8154D73FB997}"/>
              </a:ext>
            </a:extLst>
          </p:cNvPr>
          <p:cNvSpPr/>
          <p:nvPr/>
        </p:nvSpPr>
        <p:spPr>
          <a:xfrm>
            <a:off x="5968507" y="4392256"/>
            <a:ext cx="1566548" cy="1566548"/>
          </a:xfrm>
          <a:custGeom>
            <a:avLst/>
            <a:gdLst>
              <a:gd name="connsiteX0" fmla="*/ 0 w 1566548"/>
              <a:gd name="connsiteY0" fmla="*/ 783274 h 1566548"/>
              <a:gd name="connsiteX1" fmla="*/ 783274 w 1566548"/>
              <a:gd name="connsiteY1" fmla="*/ 0 h 1566548"/>
              <a:gd name="connsiteX2" fmla="*/ 1566548 w 1566548"/>
              <a:gd name="connsiteY2" fmla="*/ 783274 h 1566548"/>
              <a:gd name="connsiteX3" fmla="*/ 783274 w 1566548"/>
              <a:gd name="connsiteY3" fmla="*/ 1566548 h 1566548"/>
              <a:gd name="connsiteX4" fmla="*/ 0 w 1566548"/>
              <a:gd name="connsiteY4" fmla="*/ 783274 h 15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48" h="1566548">
                <a:moveTo>
                  <a:pt x="0" y="783274"/>
                </a:moveTo>
                <a:cubicBezTo>
                  <a:pt x="0" y="350684"/>
                  <a:pt x="350684" y="0"/>
                  <a:pt x="783274" y="0"/>
                </a:cubicBezTo>
                <a:cubicBezTo>
                  <a:pt x="1215864" y="0"/>
                  <a:pt x="1566548" y="350684"/>
                  <a:pt x="1566548" y="783274"/>
                </a:cubicBezTo>
                <a:cubicBezTo>
                  <a:pt x="1566548" y="1215864"/>
                  <a:pt x="1215864" y="1566548"/>
                  <a:pt x="783274" y="1566548"/>
                </a:cubicBezTo>
                <a:cubicBezTo>
                  <a:pt x="350684" y="1566548"/>
                  <a:pt x="0" y="1215864"/>
                  <a:pt x="0" y="78327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976" tIns="264976" rIns="264976" bIns="26497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ঢাবিঃ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27CDDCC-F744-4BA2-BE41-6B04F8F0BE70}"/>
              </a:ext>
            </a:extLst>
          </p:cNvPr>
          <p:cNvSpPr/>
          <p:nvPr/>
        </p:nvSpPr>
        <p:spPr>
          <a:xfrm rot="19800000">
            <a:off x="5643063" y="3258386"/>
            <a:ext cx="332986" cy="532627"/>
          </a:xfrm>
          <a:custGeom>
            <a:avLst/>
            <a:gdLst>
              <a:gd name="connsiteX0" fmla="*/ 0 w 332985"/>
              <a:gd name="connsiteY0" fmla="*/ 106525 h 532626"/>
              <a:gd name="connsiteX1" fmla="*/ 166493 w 332985"/>
              <a:gd name="connsiteY1" fmla="*/ 106525 h 532626"/>
              <a:gd name="connsiteX2" fmla="*/ 166493 w 332985"/>
              <a:gd name="connsiteY2" fmla="*/ 0 h 532626"/>
              <a:gd name="connsiteX3" fmla="*/ 332985 w 332985"/>
              <a:gd name="connsiteY3" fmla="*/ 266313 h 532626"/>
              <a:gd name="connsiteX4" fmla="*/ 166493 w 332985"/>
              <a:gd name="connsiteY4" fmla="*/ 532626 h 532626"/>
              <a:gd name="connsiteX5" fmla="*/ 166493 w 332985"/>
              <a:gd name="connsiteY5" fmla="*/ 426101 h 532626"/>
              <a:gd name="connsiteX6" fmla="*/ 0 w 332985"/>
              <a:gd name="connsiteY6" fmla="*/ 426101 h 532626"/>
              <a:gd name="connsiteX7" fmla="*/ 0 w 332985"/>
              <a:gd name="connsiteY7" fmla="*/ 106525 h 5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85" h="532626">
                <a:moveTo>
                  <a:pt x="332985" y="426101"/>
                </a:moveTo>
                <a:lnTo>
                  <a:pt x="166492" y="426101"/>
                </a:lnTo>
                <a:lnTo>
                  <a:pt x="166492" y="532626"/>
                </a:lnTo>
                <a:lnTo>
                  <a:pt x="0" y="266313"/>
                </a:lnTo>
                <a:lnTo>
                  <a:pt x="166492" y="0"/>
                </a:lnTo>
                <a:lnTo>
                  <a:pt x="166492" y="106525"/>
                </a:lnTo>
                <a:lnTo>
                  <a:pt x="332985" y="106525"/>
                </a:lnTo>
                <a:lnTo>
                  <a:pt x="332985" y="42610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894" tIns="106525" rIns="1" bIns="10652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1035C9-ED25-4500-8C5A-85D6F13ABD23}"/>
              </a:ext>
            </a:extLst>
          </p:cNvPr>
          <p:cNvSpPr/>
          <p:nvPr/>
        </p:nvSpPr>
        <p:spPr>
          <a:xfrm>
            <a:off x="4067734" y="3294844"/>
            <a:ext cx="1566548" cy="1566548"/>
          </a:xfrm>
          <a:custGeom>
            <a:avLst/>
            <a:gdLst>
              <a:gd name="connsiteX0" fmla="*/ 0 w 1566548"/>
              <a:gd name="connsiteY0" fmla="*/ 783274 h 1566548"/>
              <a:gd name="connsiteX1" fmla="*/ 783274 w 1566548"/>
              <a:gd name="connsiteY1" fmla="*/ 0 h 1566548"/>
              <a:gd name="connsiteX2" fmla="*/ 1566548 w 1566548"/>
              <a:gd name="connsiteY2" fmla="*/ 783274 h 1566548"/>
              <a:gd name="connsiteX3" fmla="*/ 783274 w 1566548"/>
              <a:gd name="connsiteY3" fmla="*/ 1566548 h 1566548"/>
              <a:gd name="connsiteX4" fmla="*/ 0 w 1566548"/>
              <a:gd name="connsiteY4" fmla="*/ 783274 h 15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48" h="1566548">
                <a:moveTo>
                  <a:pt x="0" y="783274"/>
                </a:moveTo>
                <a:cubicBezTo>
                  <a:pt x="0" y="350684"/>
                  <a:pt x="350684" y="0"/>
                  <a:pt x="783274" y="0"/>
                </a:cubicBezTo>
                <a:cubicBezTo>
                  <a:pt x="1215864" y="0"/>
                  <a:pt x="1566548" y="350684"/>
                  <a:pt x="1566548" y="783274"/>
                </a:cubicBezTo>
                <a:cubicBezTo>
                  <a:pt x="1566548" y="1215864"/>
                  <a:pt x="1215864" y="1566548"/>
                  <a:pt x="783274" y="1566548"/>
                </a:cubicBezTo>
                <a:cubicBezTo>
                  <a:pt x="350684" y="1566548"/>
                  <a:pt x="0" y="1215864"/>
                  <a:pt x="0" y="78327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816" tIns="254816" rIns="254816" bIns="25481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ডানপিটে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শওকত,আঁধার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361AFF-C244-4657-A3FE-C4BF8FAA7114}"/>
              </a:ext>
            </a:extLst>
          </p:cNvPr>
          <p:cNvSpPr/>
          <p:nvPr/>
        </p:nvSpPr>
        <p:spPr>
          <a:xfrm rot="1800000">
            <a:off x="5643063" y="2170398"/>
            <a:ext cx="332986" cy="532627"/>
          </a:xfrm>
          <a:custGeom>
            <a:avLst/>
            <a:gdLst>
              <a:gd name="connsiteX0" fmla="*/ 0 w 332985"/>
              <a:gd name="connsiteY0" fmla="*/ 106525 h 532626"/>
              <a:gd name="connsiteX1" fmla="*/ 166493 w 332985"/>
              <a:gd name="connsiteY1" fmla="*/ 106525 h 532626"/>
              <a:gd name="connsiteX2" fmla="*/ 166493 w 332985"/>
              <a:gd name="connsiteY2" fmla="*/ 0 h 532626"/>
              <a:gd name="connsiteX3" fmla="*/ 332985 w 332985"/>
              <a:gd name="connsiteY3" fmla="*/ 266313 h 532626"/>
              <a:gd name="connsiteX4" fmla="*/ 166493 w 332985"/>
              <a:gd name="connsiteY4" fmla="*/ 532626 h 532626"/>
              <a:gd name="connsiteX5" fmla="*/ 166493 w 332985"/>
              <a:gd name="connsiteY5" fmla="*/ 426101 h 532626"/>
              <a:gd name="connsiteX6" fmla="*/ 0 w 332985"/>
              <a:gd name="connsiteY6" fmla="*/ 426101 h 532626"/>
              <a:gd name="connsiteX7" fmla="*/ 0 w 332985"/>
              <a:gd name="connsiteY7" fmla="*/ 106525 h 5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85" h="532626">
                <a:moveTo>
                  <a:pt x="332985" y="426101"/>
                </a:moveTo>
                <a:lnTo>
                  <a:pt x="166492" y="426101"/>
                </a:lnTo>
                <a:lnTo>
                  <a:pt x="166492" y="532626"/>
                </a:lnTo>
                <a:lnTo>
                  <a:pt x="0" y="266313"/>
                </a:lnTo>
                <a:lnTo>
                  <a:pt x="166492" y="0"/>
                </a:lnTo>
                <a:lnTo>
                  <a:pt x="166492" y="106525"/>
                </a:lnTo>
                <a:lnTo>
                  <a:pt x="332985" y="106525"/>
                </a:lnTo>
                <a:lnTo>
                  <a:pt x="332985" y="42610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895" tIns="106526" rIns="0" bIns="10652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71D007-0D74-4BA1-BD0B-88D1B7386EE8}"/>
              </a:ext>
            </a:extLst>
          </p:cNvPr>
          <p:cNvSpPr/>
          <p:nvPr/>
        </p:nvSpPr>
        <p:spPr>
          <a:xfrm>
            <a:off x="4067734" y="1100020"/>
            <a:ext cx="1566548" cy="1566548"/>
          </a:xfrm>
          <a:custGeom>
            <a:avLst/>
            <a:gdLst>
              <a:gd name="connsiteX0" fmla="*/ 0 w 1566548"/>
              <a:gd name="connsiteY0" fmla="*/ 783274 h 1566548"/>
              <a:gd name="connsiteX1" fmla="*/ 783274 w 1566548"/>
              <a:gd name="connsiteY1" fmla="*/ 0 h 1566548"/>
              <a:gd name="connsiteX2" fmla="*/ 1566548 w 1566548"/>
              <a:gd name="connsiteY2" fmla="*/ 783274 h 1566548"/>
              <a:gd name="connsiteX3" fmla="*/ 783274 w 1566548"/>
              <a:gd name="connsiteY3" fmla="*/ 1566548 h 1566548"/>
              <a:gd name="connsiteX4" fmla="*/ 0 w 1566548"/>
              <a:gd name="connsiteY4" fmla="*/ 783274 h 156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48" h="1566548">
                <a:moveTo>
                  <a:pt x="0" y="783274"/>
                </a:moveTo>
                <a:cubicBezTo>
                  <a:pt x="0" y="350684"/>
                  <a:pt x="350684" y="0"/>
                  <a:pt x="783274" y="0"/>
                </a:cubicBezTo>
                <a:cubicBezTo>
                  <a:pt x="1215864" y="0"/>
                  <a:pt x="1566548" y="350684"/>
                  <a:pt x="1566548" y="783274"/>
                </a:cubicBezTo>
                <a:cubicBezTo>
                  <a:pt x="1566548" y="1215864"/>
                  <a:pt x="1215864" y="1566548"/>
                  <a:pt x="783274" y="1566548"/>
                </a:cubicBezTo>
                <a:cubicBezTo>
                  <a:pt x="350684" y="1566548"/>
                  <a:pt x="0" y="1215864"/>
                  <a:pt x="0" y="78327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26" tIns="258626" rIns="258626" bIns="25862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3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একাডেঃ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২১এ </a:t>
            </a:r>
            <a:r>
              <a:rPr lang="en-US" sz="23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endParaRPr lang="en-US" sz="23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263ED19-DD69-4709-93F7-E08C328C5209}"/>
              </a:ext>
            </a:extLst>
          </p:cNvPr>
          <p:cNvSpPr/>
          <p:nvPr/>
        </p:nvSpPr>
        <p:spPr>
          <a:xfrm>
            <a:off x="3740727" y="688769"/>
            <a:ext cx="4655128" cy="2054431"/>
          </a:xfrm>
          <a:prstGeom prst="cloud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একক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D500A-7D9F-42EC-BA33-7106C0F44F51}"/>
              </a:ext>
            </a:extLst>
          </p:cNvPr>
          <p:cNvSpPr txBox="1"/>
          <p:nvPr/>
        </p:nvSpPr>
        <p:spPr>
          <a:xfrm>
            <a:off x="2897579" y="3006805"/>
            <a:ext cx="80989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াফ্ফ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ৌধুরী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৪টি 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3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ED501-9B85-4994-B15F-691482F90005}"/>
              </a:ext>
            </a:extLst>
          </p:cNvPr>
          <p:cNvSpPr txBox="1"/>
          <p:nvPr/>
        </p:nvSpPr>
        <p:spPr>
          <a:xfrm>
            <a:off x="4665023" y="249382"/>
            <a:ext cx="3338945" cy="110799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0A204-4EFB-4571-A354-81D2684A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8" y="1479376"/>
            <a:ext cx="5850162" cy="3519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4AF73-D319-48BD-BD87-78205485F260}"/>
              </a:ext>
            </a:extLst>
          </p:cNvPr>
          <p:cNvSpPr txBox="1"/>
          <p:nvPr/>
        </p:nvSpPr>
        <p:spPr>
          <a:xfrm>
            <a:off x="1662546" y="5212944"/>
            <a:ext cx="97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ফেব্রুয়ারীকে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1856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E79C4-32A8-4842-8728-3F5A6834A5FF}"/>
              </a:ext>
            </a:extLst>
          </p:cNvPr>
          <p:cNvSpPr txBox="1"/>
          <p:nvPr/>
        </p:nvSpPr>
        <p:spPr>
          <a:xfrm>
            <a:off x="4524499" y="239148"/>
            <a:ext cx="2149433" cy="923330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5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AD26B-5CED-404E-B302-4B79002B6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40" y="1350842"/>
            <a:ext cx="5850162" cy="3519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FCCB48-6552-4D96-AE3C-6C883567EC51}"/>
              </a:ext>
            </a:extLst>
          </p:cNvPr>
          <p:cNvSpPr txBox="1"/>
          <p:nvPr/>
        </p:nvSpPr>
        <p:spPr>
          <a:xfrm>
            <a:off x="1413165" y="4987636"/>
            <a:ext cx="989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২১এ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45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526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40</cp:revision>
  <dcterms:created xsi:type="dcterms:W3CDTF">2020-02-19T01:14:57Z</dcterms:created>
  <dcterms:modified xsi:type="dcterms:W3CDTF">2020-02-21T19:45:49Z</dcterms:modified>
</cp:coreProperties>
</file>