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71" r:id="rId3"/>
    <p:sldId id="260" r:id="rId4"/>
    <p:sldId id="261" r:id="rId5"/>
    <p:sldId id="263" r:id="rId6"/>
    <p:sldId id="265" r:id="rId7"/>
    <p:sldId id="301" r:id="rId8"/>
    <p:sldId id="302" r:id="rId9"/>
    <p:sldId id="300" r:id="rId10"/>
    <p:sldId id="288" r:id="rId11"/>
    <p:sldId id="292" r:id="rId12"/>
    <p:sldId id="285" r:id="rId13"/>
    <p:sldId id="290" r:id="rId14"/>
    <p:sldId id="286" r:id="rId15"/>
    <p:sldId id="268" r:id="rId16"/>
    <p:sldId id="289" r:id="rId17"/>
    <p:sldId id="29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A42C"/>
    <a:srgbClr val="BAE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13A4D0-3ACC-4816-BA6C-99D43E5F08D8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A3D840-F86A-4339-97B3-47428E4ABB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15816" y="2986807"/>
            <a:ext cx="7772401" cy="173893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05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" t="20450" r="5729" b="42935"/>
          <a:stretch>
            <a:fillRect/>
          </a:stretch>
        </p:blipFill>
        <p:spPr>
          <a:xfrm>
            <a:off x="-152400" y="15240"/>
            <a:ext cx="12344400" cy="70104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7608EB6-8F40-49E5-8B05-650E4F952A6C}"/>
              </a:ext>
            </a:extLst>
          </p:cNvPr>
          <p:cNvSpPr/>
          <p:nvPr/>
        </p:nvSpPr>
        <p:spPr>
          <a:xfrm rot="16200000">
            <a:off x="-1746519" y="3215640"/>
            <a:ext cx="4837043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গোলাপ দল </a:t>
            </a: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6000" y="306685"/>
            <a:ext cx="512445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রম্বস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2" t="63571" r="62329" b="6733"/>
          <a:stretch/>
        </p:blipFill>
        <p:spPr>
          <a:xfrm>
            <a:off x="4132219" y="2106023"/>
            <a:ext cx="3560354" cy="29810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5" name="Picture 4" descr="222.png"/>
          <p:cNvPicPr>
            <a:picLocks noChangeAspect="1"/>
          </p:cNvPicPr>
          <p:nvPr/>
        </p:nvPicPr>
        <p:blipFill>
          <a:blip r:embed="rId3"/>
          <a:srcRect l="-1063" b="17743"/>
          <a:stretch>
            <a:fillRect/>
          </a:stretch>
        </p:blipFill>
        <p:spPr>
          <a:xfrm>
            <a:off x="8907401" y="2583543"/>
            <a:ext cx="2718542" cy="1687328"/>
          </a:xfrm>
          <a:prstGeom prst="rect">
            <a:avLst/>
          </a:prstGeom>
        </p:spPr>
      </p:pic>
      <p:pic>
        <p:nvPicPr>
          <p:cNvPr id="6" name="Picture 5" descr="rhombus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940" y="2185163"/>
            <a:ext cx="3070887" cy="3070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92766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arallelogram 8"/>
            <p:cNvSpPr/>
            <p:nvPr/>
          </p:nvSpPr>
          <p:spPr>
            <a:xfrm rot="223181">
              <a:off x="312733" y="317054"/>
              <a:ext cx="2422460" cy="1717206"/>
            </a:xfrm>
            <a:prstGeom prst="parallelogram">
              <a:avLst/>
            </a:prstGeom>
            <a:solidFill>
              <a:srgbClr val="FFFF0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Parallelogram 19"/>
            <p:cNvSpPr/>
            <p:nvPr/>
          </p:nvSpPr>
          <p:spPr>
            <a:xfrm rot="223181">
              <a:off x="2661044" y="349819"/>
              <a:ext cx="2533662" cy="1611957"/>
            </a:xfrm>
            <a:prstGeom prst="parallelogram">
              <a:avLst/>
            </a:prstGeom>
            <a:solidFill>
              <a:srgbClr val="FFFF0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578678" y="961945"/>
            <a:ext cx="1857900" cy="193853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  <a:endCxn id="20" idx="3"/>
          </p:cNvCxnSpPr>
          <p:nvPr/>
        </p:nvCxnSpPr>
        <p:spPr>
          <a:xfrm flipH="1">
            <a:off x="3674517" y="259997"/>
            <a:ext cx="413952" cy="1594243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82CCD7AE-2CE8-4AC3-949D-1D1DA43D7BE6}"/>
              </a:ext>
            </a:extLst>
          </p:cNvPr>
          <p:cNvSpPr/>
          <p:nvPr/>
        </p:nvSpPr>
        <p:spPr>
          <a:xfrm rot="210957">
            <a:off x="5463278" y="374273"/>
            <a:ext cx="2253329" cy="1507550"/>
          </a:xfrm>
          <a:prstGeom prst="parallelogram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7FD3A2F-25A0-4DD5-815B-6D93BCC114D2}"/>
              </a:ext>
            </a:extLst>
          </p:cNvPr>
          <p:cNvCxnSpPr>
            <a:cxnSpLocks/>
          </p:cNvCxnSpPr>
          <p:nvPr/>
        </p:nvCxnSpPr>
        <p:spPr>
          <a:xfrm>
            <a:off x="5992429" y="396245"/>
            <a:ext cx="1195026" cy="1457995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24B1797-8F80-4D08-B7CF-92CB9B6EF98E}"/>
              </a:ext>
            </a:extLst>
          </p:cNvPr>
          <p:cNvCxnSpPr>
            <a:cxnSpLocks/>
          </p:cNvCxnSpPr>
          <p:nvPr/>
        </p:nvCxnSpPr>
        <p:spPr>
          <a:xfrm flipH="1">
            <a:off x="5579165" y="577085"/>
            <a:ext cx="2059207" cy="1158950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R11.jpg">
            <a:extLst>
              <a:ext uri="{FF2B5EF4-FFF2-40B4-BE49-F238E27FC236}">
                <a16:creationId xmlns:a16="http://schemas.microsoft.com/office/drawing/2014/main" id="{F06E3F32-7FBE-4B60-9487-0814772FF7D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60071" b="16634"/>
          <a:stretch>
            <a:fillRect/>
          </a:stretch>
        </p:blipFill>
        <p:spPr>
          <a:xfrm>
            <a:off x="8698920" y="176565"/>
            <a:ext cx="2519806" cy="2192096"/>
          </a:xfrm>
          <a:prstGeom prst="rect">
            <a:avLst/>
          </a:prstGeom>
        </p:spPr>
      </p:pic>
      <p:pic>
        <p:nvPicPr>
          <p:cNvPr id="24" name="Picture 23" descr="Screen Clipping">
            <a:extLst>
              <a:ext uri="{FF2B5EF4-FFF2-40B4-BE49-F238E27FC236}">
                <a16:creationId xmlns:a16="http://schemas.microsoft.com/office/drawing/2014/main" id="{B3E4D606-CB01-4CB6-9110-96C62F47C2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" t="65944" r="813" b="15959"/>
          <a:stretch>
            <a:fillRect/>
          </a:stretch>
        </p:blipFill>
        <p:spPr>
          <a:xfrm>
            <a:off x="79512" y="3149109"/>
            <a:ext cx="12017829" cy="30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25" name="Picture 24" descr="R11.jpg">
            <a:extLst>
              <a:ext uri="{FF2B5EF4-FFF2-40B4-BE49-F238E27FC236}">
                <a16:creationId xmlns:a16="http://schemas.microsoft.com/office/drawing/2014/main" id="{E00C8EB3-68EF-4385-8C50-2F2D5100C5E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60071" b="16634"/>
          <a:stretch>
            <a:fillRect/>
          </a:stretch>
        </p:blipFill>
        <p:spPr>
          <a:xfrm>
            <a:off x="6710192" y="3264206"/>
            <a:ext cx="4644571" cy="28178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36913" y="2062911"/>
            <a:ext cx="10392230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যে 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চ</a:t>
            </a:r>
            <a:r>
              <a:rPr lang="bn-IN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তুর্ভুজের চারটি বাহুর দৈর্ঘ্য সমান তাকে রম্বস বলে।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2" y="495371"/>
            <a:ext cx="512445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রম্বস একটি বর্গ।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93370" y="3368986"/>
            <a:ext cx="1039223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রম্বসের বিপরীত বাহুরগুলো  সমান্তরাল।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3370" y="4866302"/>
            <a:ext cx="1039223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রম্বসের বিপরীত কোণগুলো সমান ।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30287" y="380528"/>
            <a:ext cx="6008913" cy="10885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21700" y="3074505"/>
            <a:ext cx="7626085" cy="1125077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bn-IN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বলে ? </a:t>
            </a:r>
          </a:p>
          <a:p>
            <a:pPr algn="ctr"/>
            <a:endParaRPr lang="en-US" sz="4400" dirty="0"/>
          </a:p>
        </p:txBody>
      </p:sp>
      <p:sp>
        <p:nvSpPr>
          <p:cNvPr id="9" name="Rectangle 8"/>
          <p:cNvSpPr/>
          <p:nvPr/>
        </p:nvSpPr>
        <p:spPr>
          <a:xfrm>
            <a:off x="1528907" y="4498378"/>
            <a:ext cx="9182633" cy="1107996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রম্বস এঁকে</a:t>
            </a: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বাহুগুলো চিহ্নিত কর।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93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1" y="798285"/>
            <a:ext cx="10378440" cy="5059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94857" y="1022513"/>
            <a:ext cx="6662057" cy="15269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24347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67429" y="1138535"/>
            <a:ext cx="651691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72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পরিকল্পিত কাজ</a:t>
            </a:r>
            <a:endParaRPr lang="en-US" sz="7200" b="1" cap="none" spc="0" dirty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9885" y="3231290"/>
            <a:ext cx="10385336" cy="218884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5372" y="3968820"/>
            <a:ext cx="1020669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5</a:t>
            </a:r>
            <a:r>
              <a:rPr lang="bn-IN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সেন্টিমিটার দৈর্ঘ্য </a:t>
            </a:r>
            <a:r>
              <a:rPr lang="en-US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</a:t>
            </a:r>
            <a:r>
              <a:rPr lang="bn-IN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শিষ্ট একটি রম্বস এঁকে আনবে </a:t>
            </a:r>
            <a:r>
              <a:rPr lang="bn-IN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445899" y="2576449"/>
            <a:ext cx="2558079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bn-BD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0" y="261962"/>
            <a:ext cx="5545120" cy="132343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8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37844" y="3120339"/>
            <a:ext cx="9903760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n-IN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আশীষ কুমার দত্ত</a:t>
            </a:r>
          </a:p>
          <a:p>
            <a:pPr algn="ctr"/>
            <a:r>
              <a:rPr lang="bn-IN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প্রধান শিক্ষক </a:t>
            </a:r>
            <a:endParaRPr lang="en-US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মেরাখোলা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সরকারি প্রাথমিক বিদ্যালয়</a:t>
            </a:r>
          </a:p>
          <a:p>
            <a:pPr algn="ctr"/>
            <a:r>
              <a:rPr lang="bn-IN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লামা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,বান্দরবান।</a:t>
            </a:r>
            <a:endParaRPr lang="en-US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8BEF64-491F-4DEF-AD46-9D28616A5941}"/>
              </a:ext>
            </a:extLst>
          </p:cNvPr>
          <p:cNvSpPr/>
          <p:nvPr/>
        </p:nvSpPr>
        <p:spPr>
          <a:xfrm>
            <a:off x="-73757" y="1923673"/>
            <a:ext cx="12298017" cy="196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26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75" y="74096"/>
            <a:ext cx="11954437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8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8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78" y="2117989"/>
            <a:ext cx="12084422" cy="41549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	পঞ্চম </a:t>
            </a:r>
          </a:p>
          <a:p>
            <a:pPr algn="ctr"/>
            <a:r>
              <a:rPr lang="bn-IN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	প্রাথমিক গণিত</a:t>
            </a:r>
          </a:p>
          <a:p>
            <a:pPr algn="ctr"/>
            <a:r>
              <a:rPr lang="bn-IN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 : রম্বস</a:t>
            </a:r>
          </a:p>
          <a:p>
            <a:pPr algn="ctr"/>
            <a:r>
              <a:rPr lang="bn-IN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	৪০ মিনিট</a:t>
            </a:r>
          </a:p>
        </p:txBody>
      </p:sp>
      <p:pic>
        <p:nvPicPr>
          <p:cNvPr id="4" name="Picture 3" descr="images.pngkj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799" y="1587300"/>
            <a:ext cx="2743197" cy="5225544"/>
          </a:xfrm>
          <a:prstGeom prst="rect">
            <a:avLst/>
          </a:prstGeom>
        </p:spPr>
      </p:pic>
      <p:pic>
        <p:nvPicPr>
          <p:cNvPr id="6" name="Picture 5" descr="images.pngkj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75" y="1532964"/>
            <a:ext cx="2743197" cy="532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4666" y="378191"/>
            <a:ext cx="11860306" cy="1323439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8000" b="1" cap="none" spc="0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 শিখনফল </a:t>
            </a:r>
            <a:endParaRPr lang="en-US" sz="8000" b="1" cap="none" spc="0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918" y="3076064"/>
            <a:ext cx="11860306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54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২৯.১.১ সামন্তরিক, রম্বস, আয়ত ও বর্গের আকৃতি </a:t>
            </a:r>
            <a:r>
              <a:rPr lang="bn-BD" sz="54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algn="just"/>
            <a:r>
              <a:rPr lang="bn-BD" sz="54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IN" sz="54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অনুসারে পৃথক পৃথকভাবে সাজাতে পারবে ।</a:t>
            </a:r>
          </a:p>
          <a:p>
            <a:pPr algn="just"/>
            <a:r>
              <a:rPr lang="bn-IN" sz="54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২৯.৩.১ সামন্তিক, রম্বস, আয়ত ও বর্গের বৈশিষ্ট</a:t>
            </a:r>
            <a:r>
              <a:rPr lang="bn-BD" sz="54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r>
              <a:rPr lang="bn-IN" sz="54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জানবে </a:t>
            </a:r>
          </a:p>
          <a:p>
            <a:pPr algn="just"/>
            <a:r>
              <a:rPr lang="bn-IN" sz="54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এবং এদের পার্থক্য চিহ্নিত করতে পারবে।</a:t>
            </a:r>
            <a:r>
              <a:rPr lang="bn-IN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34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6619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ছবিগুলো দেখ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images.pngpp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223" y="1907543"/>
            <a:ext cx="2712865" cy="207660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4" name="Picture 13" descr="R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9545" y="1907543"/>
            <a:ext cx="2712865" cy="212270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 descr="77.png">
            <a:extLst>
              <a:ext uri="{FF2B5EF4-FFF2-40B4-BE49-F238E27FC236}">
                <a16:creationId xmlns:a16="http://schemas.microsoft.com/office/drawing/2014/main" id="{E01ED4F6-D5F3-4843-B98B-3C5D5A6514F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9965" r="3196" b="4907"/>
          <a:stretch>
            <a:fillRect/>
          </a:stretch>
        </p:blipFill>
        <p:spPr>
          <a:xfrm>
            <a:off x="1165244" y="4346115"/>
            <a:ext cx="2610679" cy="240985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7" name="Picture 6" descr="tmp654076259663347714.png">
            <a:extLst>
              <a:ext uri="{FF2B5EF4-FFF2-40B4-BE49-F238E27FC236}">
                <a16:creationId xmlns:a16="http://schemas.microsoft.com/office/drawing/2014/main" id="{5BF3C9F9-FC18-4392-9B51-F2078188B7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9229" y="4144094"/>
            <a:ext cx="2513495" cy="2611876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75FC731-61F8-4ED7-A6D6-CE9559C8C3E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2" t="63571" r="62329" b="6733"/>
          <a:stretch/>
        </p:blipFill>
        <p:spPr>
          <a:xfrm>
            <a:off x="3775923" y="1944759"/>
            <a:ext cx="2251067" cy="18848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3A60BAF-2D35-42A3-86CC-3B3F11A881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7" t="16702" r="11322" b="8760"/>
          <a:stretch>
            <a:fillRect/>
          </a:stretch>
        </p:blipFill>
        <p:spPr>
          <a:xfrm>
            <a:off x="6224825" y="1819182"/>
            <a:ext cx="2070396" cy="2299421"/>
          </a:xfrm>
          <a:prstGeom prst="rect">
            <a:avLst/>
          </a:prstGeom>
        </p:spPr>
      </p:pic>
      <p:pic>
        <p:nvPicPr>
          <p:cNvPr id="10" name="Picture 9" descr="222.png">
            <a:extLst>
              <a:ext uri="{FF2B5EF4-FFF2-40B4-BE49-F238E27FC236}">
                <a16:creationId xmlns:a16="http://schemas.microsoft.com/office/drawing/2014/main" id="{A8C7F5C2-664C-40AD-BCAD-4AC872BEC84B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l="-1063" b="17743"/>
          <a:stretch>
            <a:fillRect/>
          </a:stretch>
        </p:blipFill>
        <p:spPr>
          <a:xfrm>
            <a:off x="5415584" y="4412176"/>
            <a:ext cx="2879637" cy="234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65939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2984"/>
            <a:ext cx="121920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B05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আরও একটি </a:t>
            </a:r>
            <a:r>
              <a:rPr lang="bn-IN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ভিডিওটি </a:t>
            </a:r>
            <a:r>
              <a:rPr lang="en-US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en-US" sz="8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খি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CCD751-55D3-42CA-9AB9-808D8E45D628}"/>
              </a:ext>
            </a:extLst>
          </p:cNvPr>
          <p:cNvSpPr/>
          <p:nvPr/>
        </p:nvSpPr>
        <p:spPr>
          <a:xfrm>
            <a:off x="1683027" y="2705725"/>
            <a:ext cx="7620000" cy="1446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the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Link  Please..........</a:t>
            </a: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youtu.be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yezsPH1aruY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90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4D1D72-3DBE-4839-A517-3750D655EAE0}"/>
              </a:ext>
            </a:extLst>
          </p:cNvPr>
          <p:cNvSpPr/>
          <p:nvPr/>
        </p:nvSpPr>
        <p:spPr>
          <a:xfrm>
            <a:off x="861391" y="993913"/>
            <a:ext cx="10045148" cy="1232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তোমার পাঠ্যবইয়ের ১০৬নং পৃষ্ঠা খোল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558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ages.png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708" y="1400150"/>
            <a:ext cx="10789021" cy="5169740"/>
          </a:xfrm>
          <a:prstGeom prst="rect">
            <a:avLst/>
          </a:prstGeom>
        </p:spPr>
      </p:pic>
      <p:pic>
        <p:nvPicPr>
          <p:cNvPr id="6" name="Picture 5" descr="images.pngkj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077029" cy="22644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77031" y="0"/>
            <a:ext cx="9114969" cy="101566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err="1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cap="none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" t="20450" r="7862" b="59170"/>
          <a:stretch>
            <a:fillRect/>
          </a:stretch>
        </p:blipFill>
        <p:spPr>
          <a:xfrm>
            <a:off x="89006" y="1839685"/>
            <a:ext cx="12017830" cy="42706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172250" y="747694"/>
            <a:ext cx="11847500" cy="769441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কাগজ কেটে রম্বস তৈরি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বাহুগুলোর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দৈর্ঘ্য পরিমাপ করবে।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171" y="2786743"/>
            <a:ext cx="667658" cy="28157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5028" y="2772229"/>
            <a:ext cx="667658" cy="28157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A0C15E-F9FB-4DD0-BBC5-56EA908AA1FF}"/>
              </a:ext>
            </a:extLst>
          </p:cNvPr>
          <p:cNvSpPr/>
          <p:nvPr/>
        </p:nvSpPr>
        <p:spPr>
          <a:xfrm>
            <a:off x="2729947" y="85085"/>
            <a:ext cx="4837043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শাপলা দল </a:t>
            </a: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4" grpId="0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1016</TotalTime>
  <Words>151</Words>
  <Application>Microsoft Office PowerPoint</Application>
  <PresentationFormat>Widescreen</PresentationFormat>
  <Paragraphs>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Franklin Gothic Book</vt:lpstr>
      <vt:lpstr>Franklin Gothic Medium</vt:lpstr>
      <vt:lpstr>Georgia</vt:lpstr>
      <vt:lpstr>NikoshBAN</vt:lpstr>
      <vt:lpstr>Times New Roman</vt:lpstr>
      <vt:lpstr>Trebuchet MS</vt:lpstr>
      <vt:lpstr>Wingdings 2</vt:lpstr>
      <vt:lpstr>Slipstream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Merakhola GPS</cp:lastModifiedBy>
  <cp:revision>322</cp:revision>
  <dcterms:created xsi:type="dcterms:W3CDTF">2018-03-06T10:40:16Z</dcterms:created>
  <dcterms:modified xsi:type="dcterms:W3CDTF">2019-08-29T06:31:26Z</dcterms:modified>
</cp:coreProperties>
</file>