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  <p:sldId id="256" r:id="rId3"/>
    <p:sldId id="265" r:id="rId4"/>
    <p:sldId id="272" r:id="rId5"/>
    <p:sldId id="279" r:id="rId6"/>
    <p:sldId id="274" r:id="rId7"/>
    <p:sldId id="289" r:id="rId8"/>
    <p:sldId id="284" r:id="rId9"/>
    <p:sldId id="280" r:id="rId10"/>
    <p:sldId id="260" r:id="rId11"/>
    <p:sldId id="285" r:id="rId12"/>
    <p:sldId id="287" r:id="rId13"/>
    <p:sldId id="288" r:id="rId14"/>
    <p:sldId id="290" r:id="rId15"/>
    <p:sldId id="269" r:id="rId16"/>
    <p:sldId id="266" r:id="rId17"/>
    <p:sldId id="282" r:id="rId18"/>
    <p:sldId id="292" r:id="rId19"/>
    <p:sldId id="291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0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B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32" autoAdjust="0"/>
    <p:restoredTop sz="94374" autoAdjust="0"/>
  </p:normalViewPr>
  <p:slideViewPr>
    <p:cSldViewPr snapToGrid="0">
      <p:cViewPr>
        <p:scale>
          <a:sx n="73" d="100"/>
          <a:sy n="73" d="100"/>
        </p:scale>
        <p:origin x="432" y="78"/>
      </p:cViewPr>
      <p:guideLst>
        <p:guide orient="horz" pos="2160"/>
        <p:guide pos="40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5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EE4C-6334-44F8-8D9C-AA693B7FC06B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C744-EBF6-4F87-AB89-DC5A90F2E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05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EE4C-6334-44F8-8D9C-AA693B7FC06B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C744-EBF6-4F87-AB89-DC5A90F2E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17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EE4C-6334-44F8-8D9C-AA693B7FC06B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C744-EBF6-4F87-AB89-DC5A90F2E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7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EE4C-6334-44F8-8D9C-AA693B7FC06B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C744-EBF6-4F87-AB89-DC5A90F2E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603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EE4C-6334-44F8-8D9C-AA693B7FC06B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C744-EBF6-4F87-AB89-DC5A90F2E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02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EE4C-6334-44F8-8D9C-AA693B7FC06B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C744-EBF6-4F87-AB89-DC5A90F2E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64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EE4C-6334-44F8-8D9C-AA693B7FC06B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C744-EBF6-4F87-AB89-DC5A90F2E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90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EE4C-6334-44F8-8D9C-AA693B7FC06B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C744-EBF6-4F87-AB89-DC5A90F2E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57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EE4C-6334-44F8-8D9C-AA693B7FC06B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C744-EBF6-4F87-AB89-DC5A90F2E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13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EE4C-6334-44F8-8D9C-AA693B7FC06B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C744-EBF6-4F87-AB89-DC5A90F2E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36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DEE4C-6334-44F8-8D9C-AA693B7FC06B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8C744-EBF6-4F87-AB89-DC5A90F2E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75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DEE4C-6334-44F8-8D9C-AA693B7FC06B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8C744-EBF6-4F87-AB89-DC5A90F2E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989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7" Type="http://schemas.openxmlformats.org/officeDocument/2006/relationships/image" Target="../media/image18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gif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7" Type="http://schemas.openxmlformats.org/officeDocument/2006/relationships/image" Target="../media/image16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g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67946" y="459262"/>
            <a:ext cx="6913685" cy="70788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মাল্টিমিডিয়া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22225">
                  <a:solidFill>
                    <a:schemeClr val="accent2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4000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ln w="12700" cmpd="sng">
                  <a:solidFill>
                    <a:schemeClr val="accent4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000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>
                <a:ln/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000" b="1" dirty="0">
              <a:ln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3DE0254C-4140-4032-AE72-08668F5CF188}"/>
              </a:ext>
            </a:extLst>
          </p:cNvPr>
          <p:cNvSpPr/>
          <p:nvPr/>
        </p:nvSpPr>
        <p:spPr>
          <a:xfrm>
            <a:off x="-404949" y="-6941"/>
            <a:ext cx="12740641" cy="6858000"/>
          </a:xfrm>
          <a:prstGeom prst="frame">
            <a:avLst>
              <a:gd name="adj1" fmla="val 2590"/>
            </a:avLst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46">
              <a:solidFill>
                <a:schemeClr val="tx1"/>
              </a:solidFill>
            </a:endParaRPr>
          </a:p>
        </p:txBody>
      </p:sp>
      <p:sp>
        <p:nvSpPr>
          <p:cNvPr id="24" name="Frame 23">
            <a:extLst>
              <a:ext uri="{FF2B5EF4-FFF2-40B4-BE49-F238E27FC236}">
                <a16:creationId xmlns:a16="http://schemas.microsoft.com/office/drawing/2014/main" id="{35CB4920-BDD5-47D6-92B0-A31CC5819043}"/>
              </a:ext>
            </a:extLst>
          </p:cNvPr>
          <p:cNvSpPr/>
          <p:nvPr/>
        </p:nvSpPr>
        <p:spPr>
          <a:xfrm>
            <a:off x="-195943" y="160429"/>
            <a:ext cx="12387943" cy="6558371"/>
          </a:xfrm>
          <a:prstGeom prst="frame">
            <a:avLst>
              <a:gd name="adj1" fmla="val 1891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27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637" y="1483535"/>
            <a:ext cx="7231569" cy="391216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87034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  <p:extLst mod="1">
    <p:ext uri="{E180D4A7-C9FB-4DFB-919C-405C955672EB}">
      <p14:showEvtLst xmlns:p14="http://schemas.microsoft.com/office/powerpoint/2010/main">
        <p14:playEvt time="1222" objId="3"/>
        <p14:stopEvt time="2190" objId="3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7065818"/>
          </a:xfrm>
          <a:prstGeom prst="frame">
            <a:avLst>
              <a:gd name="adj1" fmla="val 1716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103909" y="117765"/>
            <a:ext cx="11984182" cy="6830291"/>
          </a:xfrm>
          <a:prstGeom prst="frame">
            <a:avLst>
              <a:gd name="adj1" fmla="val 1749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41811" y="479610"/>
            <a:ext cx="3227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41392" y="302065"/>
            <a:ext cx="3777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স্বাদু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65921" y="3313506"/>
            <a:ext cx="1247883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টিউবয়েল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89145" y="3452223"/>
            <a:ext cx="711620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বৃষ্টি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057" y="1565603"/>
            <a:ext cx="2933700" cy="1562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392" y="1626599"/>
            <a:ext cx="2771775" cy="16478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8802" y="1616560"/>
            <a:ext cx="2619375" cy="17430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25" y="3954491"/>
            <a:ext cx="2619375" cy="1743075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501663" y="4027389"/>
            <a:ext cx="2715064" cy="1670178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2001" t="-2469" r="-1749" b="-1"/>
            </a:stretch>
          </a:blip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2035" y="4092157"/>
            <a:ext cx="2571750" cy="178117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037781" y="5914042"/>
            <a:ext cx="711620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ঝর্ণা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99967" y="5927312"/>
            <a:ext cx="711620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কূয়া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723946" y="6042015"/>
            <a:ext cx="851786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পুকুর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581238" y="3504168"/>
            <a:ext cx="711620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46231" y="885753"/>
            <a:ext cx="767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করা,রান্না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করা,এবং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গোসল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স্বাদু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967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4" grpId="0"/>
      <p:bldP spid="9" grpId="0" animBg="1"/>
      <p:bldP spid="12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7065818"/>
          </a:xfrm>
          <a:prstGeom prst="frame">
            <a:avLst>
              <a:gd name="adj1" fmla="val 1716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103909" y="117765"/>
            <a:ext cx="11984182" cy="6830291"/>
          </a:xfrm>
          <a:prstGeom prst="frame">
            <a:avLst>
              <a:gd name="adj1" fmla="val 1749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41810" y="479610"/>
            <a:ext cx="3386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33135" y="5719876"/>
            <a:ext cx="975354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সাগর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49905" y="297870"/>
            <a:ext cx="3777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লোনা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5556" y="1002830"/>
            <a:ext cx="7430513" cy="445543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1773784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9" grpId="0" animBg="1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7065818"/>
          </a:xfrm>
          <a:prstGeom prst="frame">
            <a:avLst>
              <a:gd name="adj1" fmla="val 1716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103909" y="117765"/>
            <a:ext cx="11984182" cy="6830291"/>
          </a:xfrm>
          <a:prstGeom prst="frame">
            <a:avLst>
              <a:gd name="adj1" fmla="val 1749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85148" y="302660"/>
            <a:ext cx="3348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56311" y="364444"/>
            <a:ext cx="2165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নিরাপদ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59146" y="6032430"/>
            <a:ext cx="2024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ফিল্টারের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66171" y="3225765"/>
            <a:ext cx="1461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কূয়ার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74" y="1579724"/>
            <a:ext cx="2847975" cy="1600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9684" y="3929572"/>
            <a:ext cx="2143125" cy="21431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568" y="1484297"/>
            <a:ext cx="2857500" cy="16002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461" y="4174015"/>
            <a:ext cx="2819400" cy="16192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2359" y="1445933"/>
            <a:ext cx="2619375" cy="174307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649214" y="3202262"/>
            <a:ext cx="1730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ফুটানো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78961" y="5968242"/>
            <a:ext cx="2281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টিউবয়েলের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04722" y="3202262"/>
            <a:ext cx="2277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বোতলজাত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79106" y="810949"/>
            <a:ext cx="5340293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স্বাদু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নিরাপদ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121" y="4175079"/>
            <a:ext cx="2619375" cy="17430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628264" y="6032430"/>
            <a:ext cx="1461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ঝর্ণার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327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4" grpId="0"/>
      <p:bldP spid="8" grpId="0"/>
      <p:bldP spid="9" grpId="0"/>
      <p:bldP spid="16" grpId="0"/>
      <p:bldP spid="18" grpId="0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7065818"/>
          </a:xfrm>
          <a:prstGeom prst="frame">
            <a:avLst>
              <a:gd name="adj1" fmla="val 1716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103909" y="117765"/>
            <a:ext cx="11984182" cy="6830291"/>
          </a:xfrm>
          <a:prstGeom prst="frame">
            <a:avLst>
              <a:gd name="adj1" fmla="val 1749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21893" y="423202"/>
            <a:ext cx="3348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38347" y="361646"/>
            <a:ext cx="2836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অনিরাপদ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68649" y="3875449"/>
            <a:ext cx="1786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পুকুরের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57420" y="4465235"/>
            <a:ext cx="2320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আর্সেনিকযুক্ত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93" y="1732661"/>
            <a:ext cx="3334772" cy="203757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430" y="2299251"/>
            <a:ext cx="3500716" cy="196040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366" y="3875449"/>
            <a:ext cx="3868155" cy="2166167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727214" y="6041616"/>
            <a:ext cx="14031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20591" y="1838258"/>
            <a:ext cx="3348213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স্বাদু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অনিরাপদ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389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/>
      <p:bldP spid="11" grpId="2"/>
      <p:bldP spid="14" grpId="0"/>
      <p:bldP spid="20" grpId="0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7065818"/>
          </a:xfrm>
          <a:prstGeom prst="frame">
            <a:avLst>
              <a:gd name="adj1" fmla="val 1716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110836" y="124693"/>
            <a:ext cx="11984182" cy="6830291"/>
          </a:xfrm>
          <a:prstGeom prst="frame">
            <a:avLst>
              <a:gd name="adj1" fmla="val 1749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20069" y="3035932"/>
            <a:ext cx="2310540" cy="192595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নলকূপের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4772993" y="904752"/>
            <a:ext cx="2678228" cy="1104354"/>
          </a:xfrm>
          <a:prstGeom prst="wedgeRoundRectCallou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নিরাপদ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পানির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endParaRPr lang="en-US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2646662" y="3071816"/>
            <a:ext cx="2310540" cy="192595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কূয়ার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4973255" y="3097618"/>
            <a:ext cx="2310540" cy="192595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ফুটানো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9551180" y="3049052"/>
            <a:ext cx="2310540" cy="192595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বৃষ্টির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7262218" y="3049052"/>
            <a:ext cx="2310540" cy="192595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ফিল্টারের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918741" y="2218544"/>
            <a:ext cx="3387777" cy="8305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497049" y="2263515"/>
            <a:ext cx="899410" cy="8341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546361" y="2338466"/>
            <a:ext cx="269823" cy="6974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666282" y="2263515"/>
            <a:ext cx="2188564" cy="8341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816184" y="2218544"/>
            <a:ext cx="4422098" cy="853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147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6" grpId="0" animBg="1"/>
      <p:bldP spid="24" grpId="0" animBg="1"/>
      <p:bldP spid="32" grpId="0" animBg="1"/>
      <p:bldP spid="33" grpId="0" animBg="1"/>
      <p:bldP spid="3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7065818"/>
          </a:xfrm>
          <a:prstGeom prst="frame">
            <a:avLst>
              <a:gd name="adj1" fmla="val 1716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110836" y="124693"/>
            <a:ext cx="11984182" cy="6830291"/>
          </a:xfrm>
          <a:prstGeom prst="frame">
            <a:avLst>
              <a:gd name="adj1" fmla="val 1749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907681"/>
              </p:ext>
            </p:extLst>
          </p:nvPr>
        </p:nvGraphicFramePr>
        <p:xfrm>
          <a:off x="1923448" y="2402005"/>
          <a:ext cx="8848353" cy="3331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5684">
                  <a:extLst>
                    <a:ext uri="{9D8B030D-6E8A-4147-A177-3AD203B41FA5}">
                      <a16:colId xmlns:a16="http://schemas.microsoft.com/office/drawing/2014/main" val="263283639"/>
                    </a:ext>
                  </a:extLst>
                </a:gridCol>
                <a:gridCol w="4512669">
                  <a:extLst>
                    <a:ext uri="{9D8B030D-6E8A-4147-A177-3AD203B41FA5}">
                      <a16:colId xmlns:a16="http://schemas.microsoft.com/office/drawing/2014/main" val="4129816409"/>
                    </a:ext>
                  </a:extLst>
                </a:gridCol>
              </a:tblGrid>
              <a:tr h="75331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নিরাপদ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পানি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অনিরাপদ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পানি</a:t>
                      </a:r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784046"/>
                  </a:ext>
                </a:extLst>
              </a:tr>
              <a:tr h="644476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79476"/>
                  </a:ext>
                </a:extLst>
              </a:tr>
              <a:tr h="644476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591990"/>
                  </a:ext>
                </a:extLst>
              </a:tr>
              <a:tr h="644476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313454"/>
                  </a:ext>
                </a:extLst>
              </a:tr>
              <a:tr h="644476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740848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45635CBB-FE9B-48CC-A756-DEDF9F401F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9" r="6658" b="32345"/>
          <a:stretch/>
        </p:blipFill>
        <p:spPr>
          <a:xfrm>
            <a:off x="9660166" y="436250"/>
            <a:ext cx="1432868" cy="1428058"/>
          </a:xfrm>
          <a:prstGeom prst="rect">
            <a:avLst/>
          </a:prstGeom>
        </p:spPr>
      </p:pic>
      <p:sp>
        <p:nvSpPr>
          <p:cNvPr id="9" name="TextBox 6"/>
          <p:cNvSpPr txBox="1"/>
          <p:nvPr/>
        </p:nvSpPr>
        <p:spPr>
          <a:xfrm>
            <a:off x="373488" y="665562"/>
            <a:ext cx="91896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যোগ্য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যোগ্য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493667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7065818"/>
          </a:xfrm>
          <a:prstGeom prst="frame">
            <a:avLst>
              <a:gd name="adj1" fmla="val 1716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103909" y="117763"/>
            <a:ext cx="11984182" cy="6830291"/>
          </a:xfrm>
          <a:prstGeom prst="frame">
            <a:avLst>
              <a:gd name="adj1" fmla="val 1749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6"/>
          <p:cNvSpPr txBox="1"/>
          <p:nvPr/>
        </p:nvSpPr>
        <p:spPr>
          <a:xfrm>
            <a:off x="2998486" y="603989"/>
            <a:ext cx="53168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পাঠ্যবইয়ের সাথে 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সংযোগ</a:t>
            </a:r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স্থাপন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1211" y="330851"/>
            <a:ext cx="2306975" cy="173023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194" y="1477270"/>
            <a:ext cx="3724795" cy="47726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989" y="1477270"/>
            <a:ext cx="3677163" cy="4772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643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7065818"/>
          </a:xfrm>
          <a:prstGeom prst="frame">
            <a:avLst>
              <a:gd name="adj1" fmla="val 1716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103909" y="117765"/>
            <a:ext cx="11984182" cy="6830291"/>
          </a:xfrm>
          <a:prstGeom prst="frame">
            <a:avLst>
              <a:gd name="adj1" fmla="val 6692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3DF86302-39FD-4B9A-9E01-430E6429E110}"/>
              </a:ext>
            </a:extLst>
          </p:cNvPr>
          <p:cNvSpPr txBox="1"/>
          <p:nvPr/>
        </p:nvSpPr>
        <p:spPr>
          <a:xfrm>
            <a:off x="4736715" y="596532"/>
            <a:ext cx="1880500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 descr="download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1646" y="479259"/>
            <a:ext cx="2616246" cy="172770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Rectangle 23"/>
          <p:cNvSpPr/>
          <p:nvPr/>
        </p:nvSpPr>
        <p:spPr>
          <a:xfrm>
            <a:off x="2068006" y="2324934"/>
            <a:ext cx="5866080" cy="858982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১।কোন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রং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নলকূপ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অনিরাপদ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68006" y="5065885"/>
            <a:ext cx="6143222" cy="858982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নিরাপদ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068006" y="3613205"/>
            <a:ext cx="6977429" cy="858982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পুকুরের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নিরাপদ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207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4" grpId="0" animBg="1"/>
      <p:bldP spid="26" grpId="0" animBg="1"/>
      <p:bldP spid="2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49067" y="5028699"/>
            <a:ext cx="4693866" cy="769441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নিরাপদ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অনিরাপদ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পানি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715000" y="3747682"/>
            <a:ext cx="762000" cy="99060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46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6F48806-BD76-41B4-BD2D-3680C0A519D3}"/>
              </a:ext>
            </a:extLst>
          </p:cNvPr>
          <p:cNvSpPr/>
          <p:nvPr/>
        </p:nvSpPr>
        <p:spPr>
          <a:xfrm>
            <a:off x="2918710" y="530254"/>
            <a:ext cx="5943600" cy="84221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চকবোর্ডে</a:t>
            </a:r>
            <a:r>
              <a:rPr lang="en-US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সারসংক্ষেপ</a:t>
            </a:r>
            <a:endParaRPr lang="en-US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69E3064A-FD1C-4A15-8CC6-A381449E214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962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27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D735AE5-C2B0-4323-8EED-E7F5D3A7F1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4106984" y="1521822"/>
            <a:ext cx="3978032" cy="207650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9349" y="568344"/>
            <a:ext cx="1179725" cy="1906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249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36814" y="1292684"/>
            <a:ext cx="40288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১।শূন্যস্থান পূরণ করো।</a:t>
            </a:r>
            <a:endParaRPr lang="en-US" sz="3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download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4631" y="-1582368"/>
            <a:ext cx="2019048" cy="133333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5D182F6-F8E9-472A-82F8-784C2F33F067}"/>
              </a:ext>
            </a:extLst>
          </p:cNvPr>
          <p:cNvSpPr txBox="1"/>
          <p:nvPr/>
        </p:nvSpPr>
        <p:spPr>
          <a:xfrm>
            <a:off x="616526" y="1967227"/>
            <a:ext cx="876810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000" b="1" dirty="0" smtClean="0">
                <a:latin typeface="NikoshBAN" pitchFamily="2" charset="0"/>
                <a:cs typeface="NikoshBAN" pitchFamily="2" charset="0"/>
              </a:rPr>
              <a:t>১)</a:t>
            </a:r>
            <a:r>
              <a:rPr lang="en-US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b="1" dirty="0" err="1" smtClean="0">
                <a:latin typeface="NikoshBAN" pitchFamily="2" charset="0"/>
                <a:cs typeface="NikoshBAN" pitchFamily="2" charset="0"/>
              </a:rPr>
              <a:t>সবুজ</a:t>
            </a:r>
            <a:r>
              <a:rPr lang="en-US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b="1" dirty="0" err="1" smtClean="0">
                <a:latin typeface="NikoshBAN" pitchFamily="2" charset="0"/>
                <a:cs typeface="NikoshBAN" pitchFamily="2" charset="0"/>
              </a:rPr>
              <a:t>রঙ</a:t>
            </a:r>
            <a:r>
              <a:rPr lang="en-US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b="1" dirty="0" err="1" smtClean="0">
                <a:latin typeface="NikoshBAN" pitchFamily="2" charset="0"/>
                <a:cs typeface="NikoshBAN" pitchFamily="2" charset="0"/>
              </a:rPr>
              <a:t>নলকূপের</a:t>
            </a:r>
            <a:r>
              <a:rPr lang="en-US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b="1" dirty="0" err="1" smtClean="0">
                <a:latin typeface="NikoshBAN" pitchFamily="2" charset="0"/>
                <a:cs typeface="NikoshBAN" pitchFamily="2" charset="0"/>
              </a:rPr>
              <a:t>পানিতে</a:t>
            </a:r>
            <a:r>
              <a:rPr lang="en-US" sz="30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3000" b="1" dirty="0" smtClean="0">
                <a:latin typeface="NikoshBAN" pitchFamily="2" charset="0"/>
                <a:cs typeface="NikoshBAN" pitchFamily="2" charset="0"/>
              </a:rPr>
              <a:t>_____ </a:t>
            </a:r>
            <a:r>
              <a:rPr lang="en-US" sz="30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000" b="1" dirty="0" err="1" smtClean="0">
                <a:latin typeface="NikoshBAN" pitchFamily="2" charset="0"/>
                <a:cs typeface="NikoshBAN" pitchFamily="2" charset="0"/>
              </a:rPr>
              <a:t>নেই</a:t>
            </a:r>
            <a:r>
              <a:rPr lang="bn-IN" sz="30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3064DB-32C4-4ADE-9CEE-38DA6812778D}"/>
              </a:ext>
            </a:extLst>
          </p:cNvPr>
          <p:cNvSpPr txBox="1"/>
          <p:nvPr/>
        </p:nvSpPr>
        <p:spPr>
          <a:xfrm>
            <a:off x="616527" y="2556045"/>
            <a:ext cx="91410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000" b="1" dirty="0" smtClean="0">
                <a:latin typeface="NikoshBAN" pitchFamily="2" charset="0"/>
                <a:cs typeface="NikoshBAN" pitchFamily="2" charset="0"/>
              </a:rPr>
              <a:t>২)</a:t>
            </a:r>
            <a:r>
              <a:rPr lang="en-US" sz="3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b="1" dirty="0" err="1" smtClean="0">
                <a:latin typeface="NikoshBAN" pitchFamily="2" charset="0"/>
                <a:cs typeface="NikoshBAN" pitchFamily="2" charset="0"/>
              </a:rPr>
              <a:t>সমুদ্রের</a:t>
            </a:r>
            <a:r>
              <a:rPr lang="en-US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b="1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bn-IN" sz="3000" b="1" dirty="0" smtClean="0">
                <a:latin typeface="NikoshBAN" pitchFamily="2" charset="0"/>
                <a:cs typeface="NikoshBAN" pitchFamily="2" charset="0"/>
              </a:rPr>
              <a:t> _________।</a:t>
            </a:r>
            <a:endParaRPr lang="en-US" sz="3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E3BE4E-DA04-4CC5-8170-F810BDA0F3F1}"/>
              </a:ext>
            </a:extLst>
          </p:cNvPr>
          <p:cNvSpPr txBox="1"/>
          <p:nvPr/>
        </p:nvSpPr>
        <p:spPr>
          <a:xfrm>
            <a:off x="-113459" y="3637348"/>
            <a:ext cx="40829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২।নিচের প্রশ্নগুলোর উত্তর দাও।</a:t>
            </a:r>
            <a:endParaRPr lang="en-US" sz="3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B23B18-1D93-4110-9063-EA6D789CDE9F}"/>
              </a:ext>
            </a:extLst>
          </p:cNvPr>
          <p:cNvSpPr txBox="1"/>
          <p:nvPr/>
        </p:nvSpPr>
        <p:spPr>
          <a:xfrm>
            <a:off x="448925" y="4431109"/>
            <a:ext cx="68730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0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000" b="1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IN" sz="3000" b="1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3000" b="1" dirty="0" err="1" smtClean="0">
                <a:latin typeface="NikoshBAN" pitchFamily="2" charset="0"/>
                <a:cs typeface="NikoshBAN" pitchFamily="2" charset="0"/>
              </a:rPr>
              <a:t>দূষিত</a:t>
            </a:r>
            <a:r>
              <a:rPr lang="en-US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b="1" dirty="0" err="1" smtClean="0">
                <a:latin typeface="NikoshBAN" pitchFamily="2" charset="0"/>
                <a:cs typeface="NikoshBAN" pitchFamily="2" charset="0"/>
              </a:rPr>
              <a:t>পানির</a:t>
            </a:r>
            <a:r>
              <a:rPr lang="en-US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b="1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b="1" dirty="0" err="1" smtClean="0"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b="1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30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152E497-0078-4DAD-B3B6-B0354726DFD1}"/>
              </a:ext>
            </a:extLst>
          </p:cNvPr>
          <p:cNvSpPr txBox="1"/>
          <p:nvPr/>
        </p:nvSpPr>
        <p:spPr>
          <a:xfrm>
            <a:off x="295708" y="5189295"/>
            <a:ext cx="80802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0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000" b="1" dirty="0">
                <a:latin typeface="NikoshBAN" pitchFamily="2" charset="0"/>
                <a:cs typeface="NikoshBAN" pitchFamily="2" charset="0"/>
              </a:rPr>
              <a:t>২</a:t>
            </a:r>
            <a:r>
              <a:rPr lang="bn-IN" sz="3000" b="1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b="1" dirty="0" err="1" smtClean="0">
                <a:latin typeface="NikoshBAN" pitchFamily="2" charset="0"/>
                <a:cs typeface="NikoshBAN" pitchFamily="2" charset="0"/>
              </a:rPr>
              <a:t>আর্সেনিকযুক্ত</a:t>
            </a:r>
            <a:r>
              <a:rPr lang="en-US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b="1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b="1" dirty="0" err="1" smtClean="0">
                <a:latin typeface="NikoshBAN" pitchFamily="2" charset="0"/>
                <a:cs typeface="NikoshBAN" pitchFamily="2" charset="0"/>
              </a:rPr>
              <a:t>ব্যবহারে</a:t>
            </a:r>
            <a:r>
              <a:rPr lang="en-US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b="1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b="1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b="1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0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9A30A2-FFE0-4CC3-B754-329549516D19}"/>
              </a:ext>
            </a:extLst>
          </p:cNvPr>
          <p:cNvSpPr txBox="1"/>
          <p:nvPr/>
        </p:nvSpPr>
        <p:spPr>
          <a:xfrm>
            <a:off x="2666798" y="-1142306"/>
            <a:ext cx="13027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000" dirty="0" smtClean="0"/>
              <a:t> </a:t>
            </a:r>
            <a:r>
              <a:rPr lang="en-US" sz="3000" dirty="0" err="1" smtClean="0"/>
              <a:t>লোনা</a:t>
            </a:r>
            <a:endParaRPr lang="en-US" sz="3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CB9222E-0C1C-48BA-B683-7206B91947D9}"/>
              </a:ext>
            </a:extLst>
          </p:cNvPr>
          <p:cNvSpPr txBox="1"/>
          <p:nvPr/>
        </p:nvSpPr>
        <p:spPr>
          <a:xfrm>
            <a:off x="3969512" y="-1192700"/>
            <a:ext cx="13334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আর্সেনিক</a:t>
            </a:r>
            <a:r>
              <a:rPr lang="bn-IN" sz="3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2">
            <a:extLst>
              <a:ext uri="{FF2B5EF4-FFF2-40B4-BE49-F238E27FC236}">
                <a16:creationId xmlns:a16="http://schemas.microsoft.com/office/drawing/2014/main" id="{3DF86302-39FD-4B9A-9E01-430E6429E110}"/>
              </a:ext>
            </a:extLst>
          </p:cNvPr>
          <p:cNvSpPr txBox="1"/>
          <p:nvPr/>
        </p:nvSpPr>
        <p:spPr>
          <a:xfrm>
            <a:off x="5000578" y="374127"/>
            <a:ext cx="1326460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246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1.04083E-17 L 0.00925 0.345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" y="17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818 -0.00185 L 0.01523 0.53843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64" y="27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841 0.01134 L 0.08021 0.46157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24" y="2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3" grpId="0"/>
      <p:bldP spid="14" grpId="0"/>
      <p:bldP spid="3" grpId="0"/>
      <p:bldP spid="15" grpId="0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-69272"/>
            <a:ext cx="12192000" cy="7065818"/>
          </a:xfrm>
          <a:prstGeom prst="frame">
            <a:avLst>
              <a:gd name="adj1" fmla="val 1716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096000" y="526473"/>
            <a:ext cx="984" cy="4835236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190972" y="526475"/>
            <a:ext cx="16848" cy="5347855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Terminator 24"/>
          <p:cNvSpPr/>
          <p:nvPr/>
        </p:nvSpPr>
        <p:spPr>
          <a:xfrm>
            <a:off x="2260280" y="762000"/>
            <a:ext cx="2992581" cy="762000"/>
          </a:xfrm>
          <a:prstGeom prst="flowChartTerminator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Flowchart: Terminator 25"/>
          <p:cNvSpPr/>
          <p:nvPr/>
        </p:nvSpPr>
        <p:spPr>
          <a:xfrm>
            <a:off x="7095517" y="762000"/>
            <a:ext cx="2992581" cy="762000"/>
          </a:xfrm>
          <a:prstGeom prst="flowChartTerminator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430359" y="1905506"/>
            <a:ext cx="526287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শ্রেণী-৩য়</a:t>
            </a:r>
          </a:p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বিষয়-প্রাঃবিঃ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অধ্যায়-জীবনের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পাঠ্যাংশ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নিরাপদ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অনিরাপদ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6505" y="2436048"/>
            <a:ext cx="537319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মাকসুদা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খাতুন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এস,এম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মেহেরপুর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605855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30" grpId="0"/>
      <p:bldP spid="3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47900" y="3990082"/>
            <a:ext cx="8305800" cy="1077218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  <a:scene3d>
            <a:camera prst="obliqueBottomLeft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b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উৎসের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কাজে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Down Arrow 3"/>
          <p:cNvSpPr/>
          <p:nvPr/>
        </p:nvSpPr>
        <p:spPr>
          <a:xfrm>
            <a:off x="5638800" y="2286001"/>
            <a:ext cx="762000" cy="99060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46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6F48806-BD76-41B4-BD2D-3680C0A519D3}"/>
              </a:ext>
            </a:extLst>
          </p:cNvPr>
          <p:cNvSpPr/>
          <p:nvPr/>
        </p:nvSpPr>
        <p:spPr>
          <a:xfrm>
            <a:off x="4437651" y="986590"/>
            <a:ext cx="3164305" cy="84221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78B03D0-0C83-44EF-8E8B-43F2045A4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7486" y="560998"/>
            <a:ext cx="2658983" cy="172500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Frame 1">
            <a:extLst>
              <a:ext uri="{FF2B5EF4-FFF2-40B4-BE49-F238E27FC236}">
                <a16:creationId xmlns:a16="http://schemas.microsoft.com/office/drawing/2014/main" id="{69E3064A-FD1C-4A15-8CC6-A381449E214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962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2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43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>
            <a:extLst>
              <a:ext uri="{FF2B5EF4-FFF2-40B4-BE49-F238E27FC236}">
                <a16:creationId xmlns:a16="http://schemas.microsoft.com/office/drawing/2014/main" id="{69E3064A-FD1C-4A15-8CC6-A381449E214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167"/>
            </a:avLst>
          </a:prstGeom>
          <a:solidFill>
            <a:srgbClr val="FF0000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27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837" y="407141"/>
            <a:ext cx="9082086" cy="604371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BAA9370F-CC0A-4FEC-8215-2A8D49E9E174}"/>
              </a:ext>
            </a:extLst>
          </p:cNvPr>
          <p:cNvSpPr txBox="1">
            <a:spLocks/>
          </p:cNvSpPr>
          <p:nvPr/>
        </p:nvSpPr>
        <p:spPr>
          <a:xfrm>
            <a:off x="2247900" y="1638298"/>
            <a:ext cx="7696200" cy="3581399"/>
          </a:xfrm>
          <a:prstGeom prst="rect">
            <a:avLst/>
          </a:prstGeom>
          <a:effectLst/>
        </p:spPr>
        <p:txBody>
          <a:bodyPr vert="horz" lIns="91440" tIns="45720" rIns="91440" bIns="45720" numCol="1" rtlCol="0" anchor="ctr">
            <a:prstTxWarp prst="textWave2">
              <a:avLst/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500" b="1" dirty="0" err="1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b="1" dirty="0">
              <a:ln w="11430"/>
              <a:solidFill>
                <a:schemeClr val="bg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132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7065818"/>
          </a:xfrm>
          <a:prstGeom prst="frame">
            <a:avLst>
              <a:gd name="adj1" fmla="val 1716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110836" y="124693"/>
            <a:ext cx="11984182" cy="6830291"/>
          </a:xfrm>
          <a:prstGeom prst="frame">
            <a:avLst>
              <a:gd name="adj1" fmla="val 1749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23070" y="1639376"/>
            <a:ext cx="989442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----</a:t>
            </a:r>
          </a:p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৩.২.১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পানীয়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জল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পানের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অযোগ্য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জল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।।</a:t>
            </a:r>
          </a:p>
          <a:p>
            <a:pPr algn="ctr"/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38845" y="683686"/>
            <a:ext cx="1914307" cy="830997"/>
          </a:xfrm>
          <a:prstGeom prst="rect">
            <a:avLst/>
          </a:prstGeom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>
            <a:spAutoFit/>
          </a:bodyPr>
          <a:lstStyle/>
          <a:p>
            <a:r>
              <a:rPr lang="bn-IN" sz="48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8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2546" y="3626001"/>
            <a:ext cx="4566903" cy="2557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321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7065818"/>
          </a:xfrm>
          <a:prstGeom prst="frame">
            <a:avLst>
              <a:gd name="adj1" fmla="val 1716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103909" y="117765"/>
            <a:ext cx="11984182" cy="6830291"/>
          </a:xfrm>
          <a:prstGeom prst="frame">
            <a:avLst>
              <a:gd name="adj1" fmla="val 1749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9330" y="312812"/>
            <a:ext cx="38151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ভালভাবে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39587" y="817283"/>
            <a:ext cx="30968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বুঝলে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188" y="1603898"/>
            <a:ext cx="2847975" cy="16002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830" y="3911925"/>
            <a:ext cx="2933700" cy="1649309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6417" y="1615392"/>
            <a:ext cx="2705100" cy="168592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709" y="1585782"/>
            <a:ext cx="2705100" cy="169545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0384" y="3894360"/>
            <a:ext cx="2638425" cy="173355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sp>
        <p:nvSpPr>
          <p:cNvPr id="12" name="TextBox 11"/>
          <p:cNvSpPr txBox="1"/>
          <p:nvPr/>
        </p:nvSpPr>
        <p:spPr>
          <a:xfrm>
            <a:off x="4460559" y="609048"/>
            <a:ext cx="4377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206723" y="5667984"/>
            <a:ext cx="899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ঝর্ণা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43852" y="5667984"/>
            <a:ext cx="1299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টিউবয়েল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50084" y="5717818"/>
            <a:ext cx="899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বৃষ্টি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83170" y="3321863"/>
            <a:ext cx="899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কূয়া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16747" y="3375011"/>
            <a:ext cx="899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পুকুর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050324" y="3388705"/>
            <a:ext cx="899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সমূদ্র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849" y="3961035"/>
            <a:ext cx="2857500" cy="16002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</p:spTree>
    <p:extLst>
      <p:ext uri="{BB962C8B-B14F-4D97-AF65-F5344CB8AC3E}">
        <p14:creationId xmlns:p14="http://schemas.microsoft.com/office/powerpoint/2010/main" val="876434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/>
      <p:bldP spid="16" grpId="2"/>
      <p:bldP spid="12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7065818"/>
          </a:xfrm>
          <a:prstGeom prst="frame">
            <a:avLst>
              <a:gd name="adj1" fmla="val 1716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103909" y="117765"/>
            <a:ext cx="11984182" cy="6830291"/>
          </a:xfrm>
          <a:prstGeom prst="frame">
            <a:avLst>
              <a:gd name="adj1" fmla="val 1749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18125" y="566331"/>
            <a:ext cx="56916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22971" y="1548427"/>
            <a:ext cx="45111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নিরাপদ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অনিরাপদ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endParaRPr lang="en-US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2681" y="2906117"/>
            <a:ext cx="4266543" cy="238926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955" y="2921489"/>
            <a:ext cx="4224963" cy="237389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3109628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7065818"/>
          </a:xfrm>
          <a:prstGeom prst="frame">
            <a:avLst>
              <a:gd name="adj1" fmla="val 1716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103909" y="117765"/>
            <a:ext cx="11984182" cy="6830291"/>
          </a:xfrm>
          <a:prstGeom prst="frame">
            <a:avLst>
              <a:gd name="adj1" fmla="val 1749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08687" y="955346"/>
            <a:ext cx="35746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পূর্বপাঠ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যাচাই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02794" y="2452273"/>
            <a:ext cx="5559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।আমরা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02794" y="3114511"/>
            <a:ext cx="7758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কীভাবে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অপচয়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49" y="4013797"/>
            <a:ext cx="2857500" cy="1600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200705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7065818"/>
          </a:xfrm>
          <a:prstGeom prst="frame">
            <a:avLst>
              <a:gd name="adj1" fmla="val 1716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110836" y="124693"/>
            <a:ext cx="11984182" cy="6830291"/>
          </a:xfrm>
          <a:prstGeom prst="frame">
            <a:avLst>
              <a:gd name="adj1" fmla="val 1749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45924" y="650651"/>
            <a:ext cx="8314006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নিরাপদ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অনিরাপদ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পর্যবেক্ষণ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816" y="1654127"/>
            <a:ext cx="6440402" cy="42857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00050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7065818"/>
          </a:xfrm>
          <a:prstGeom prst="frame">
            <a:avLst>
              <a:gd name="adj1" fmla="val 1716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103909" y="117765"/>
            <a:ext cx="11984182" cy="6830291"/>
          </a:xfrm>
          <a:prstGeom prst="frame">
            <a:avLst>
              <a:gd name="adj1" fmla="val 1749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51589" y="344490"/>
            <a:ext cx="35746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6399" y="5186725"/>
            <a:ext cx="101553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986074"/>
              </p:ext>
            </p:extLst>
          </p:nvPr>
        </p:nvGraphicFramePr>
        <p:xfrm>
          <a:off x="2032000" y="1953958"/>
          <a:ext cx="81280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721">
                  <a:extLst>
                    <a:ext uri="{9D8B030D-6E8A-4147-A177-3AD203B41FA5}">
                      <a16:colId xmlns:a16="http://schemas.microsoft.com/office/drawing/2014/main" val="3835647653"/>
                    </a:ext>
                  </a:extLst>
                </a:gridCol>
                <a:gridCol w="6869279">
                  <a:extLst>
                    <a:ext uri="{9D8B030D-6E8A-4147-A177-3AD203B41FA5}">
                      <a16:colId xmlns:a16="http://schemas.microsoft.com/office/drawing/2014/main" val="4206561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পানির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ব্যবহার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801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9050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968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827765"/>
                  </a:ext>
                </a:extLst>
              </a:tr>
              <a:tr h="37274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2932637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1560" y="344490"/>
            <a:ext cx="2133600" cy="2133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30016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7065818"/>
          </a:xfrm>
          <a:prstGeom prst="frame">
            <a:avLst>
              <a:gd name="adj1" fmla="val 1716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103909" y="117765"/>
            <a:ext cx="11984182" cy="6830291"/>
          </a:xfrm>
          <a:prstGeom prst="frame">
            <a:avLst>
              <a:gd name="adj1" fmla="val 1749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21893" y="564154"/>
            <a:ext cx="3348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909469" y="1063936"/>
            <a:ext cx="2860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39474" y="5228918"/>
            <a:ext cx="1334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স্বাদু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652" y="2362057"/>
            <a:ext cx="4150754" cy="261235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009" y="2362057"/>
            <a:ext cx="4339543" cy="270774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770106" y="5145429"/>
            <a:ext cx="1618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111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9" grpId="0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1854</TotalTime>
  <Words>382</Words>
  <Application>Microsoft Office PowerPoint</Application>
  <PresentationFormat>Widescreen</PresentationFormat>
  <Paragraphs>97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179</cp:revision>
  <dcterms:created xsi:type="dcterms:W3CDTF">2019-11-30T13:22:34Z</dcterms:created>
  <dcterms:modified xsi:type="dcterms:W3CDTF">2020-02-21T16:49:02Z</dcterms:modified>
</cp:coreProperties>
</file>