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20"/>
  </p:notesMasterIdLst>
  <p:sldIdLst>
    <p:sldId id="314" r:id="rId2"/>
    <p:sldId id="315" r:id="rId3"/>
    <p:sldId id="316" r:id="rId4"/>
    <p:sldId id="317" r:id="rId5"/>
    <p:sldId id="310" r:id="rId6"/>
    <p:sldId id="320" r:id="rId7"/>
    <p:sldId id="301" r:id="rId8"/>
    <p:sldId id="299" r:id="rId9"/>
    <p:sldId id="268" r:id="rId10"/>
    <p:sldId id="269" r:id="rId11"/>
    <p:sldId id="267" r:id="rId12"/>
    <p:sldId id="274" r:id="rId13"/>
    <p:sldId id="321" r:id="rId14"/>
    <p:sldId id="278" r:id="rId15"/>
    <p:sldId id="280" r:id="rId16"/>
    <p:sldId id="282" r:id="rId17"/>
    <p:sldId id="318" r:id="rId18"/>
    <p:sldId id="31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3300"/>
    <a:srgbClr val="FF0066"/>
    <a:srgbClr val="FF9966"/>
    <a:srgbClr val="FFFF66"/>
    <a:srgbClr val="FFCCCC"/>
    <a:srgbClr val="FFCC99"/>
    <a:srgbClr val="00FFFF"/>
    <a:srgbClr val="006600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48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9DCAC-2748-41F2-82DB-13C69D658D03}" type="datetimeFigureOut">
              <a:rPr lang="en-US" smtClean="0"/>
              <a:pPr/>
              <a:t>09-Feb-20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D94BB-BF75-4AC7-B993-9E276F9979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41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3E1B-7B20-44D1-9468-1A8A4D19C1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53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51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3E1B-7B20-44D1-9468-1A8A4D19C1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499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53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শিক্ষার্থীগণ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ব্যবহারিক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জ্ঞান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লাভ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করবে</a:t>
            </a:r>
            <a:r>
              <a:rPr lang="en-US" baseline="0" dirty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3E1B-7B20-44D1-9468-1A8A4D19C1E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172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639B8-4D1E-45E5-AC96-942B4E1A7A0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09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09-Feb-20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698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09-Feb-20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15197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09-Feb-20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73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09-Feb-20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86178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09-Feb-20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03990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09-Feb-20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696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09-Feb-20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705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09-Feb-20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8715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09-Feb-20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5091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09-Feb-20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6964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09-Feb-20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55566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09-Feb-20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09-Feb-20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09-Feb-20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924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46" r:id="rId12"/>
    <p:sldLayoutId id="2147483747" r:id="rId13"/>
    <p:sldLayoutId id="2147483748" r:id="rId14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amzadhrasel1981@gmail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46191" y="147484"/>
            <a:ext cx="3952568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6009" r="3750" b="5849"/>
          <a:stretch/>
        </p:blipFill>
        <p:spPr>
          <a:xfrm>
            <a:off x="1864975" y="2286531"/>
            <a:ext cx="57150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5310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2286000"/>
            <a:ext cx="4540045" cy="35394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শ্রেণি-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8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বিষয়-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যোগাযোগ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অধ্যায়-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৫ম 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৪৭-৬৯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সময়-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5মিনিট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3200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3200" i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0" y="381000"/>
            <a:ext cx="2490019" cy="870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286001"/>
            <a:ext cx="3733800" cy="353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07177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60857" y="-117987"/>
            <a:ext cx="43460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sz="60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85711" y="1388060"/>
            <a:ext cx="470622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আমজাদ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হোসেন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রাসেল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আমরিয়া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ইসলামিয়া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আলিম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দক্ষিণ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সুনামগঞ্জ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,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সুনামগঞ্জ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1600" dirty="0" smtClean="0">
                <a:latin typeface="NikoshBAN" pitchFamily="2" charset="0"/>
                <a:cs typeface="NikoshBAN" pitchFamily="2" charset="0"/>
              </a:rPr>
              <a:t>E-mail : </a:t>
            </a:r>
            <a:r>
              <a:rPr lang="bn-BD" sz="1600" dirty="0" smtClean="0">
                <a:latin typeface="NikoshBAN" pitchFamily="2" charset="0"/>
                <a:cs typeface="NikoshBAN" pitchFamily="2" charset="0"/>
                <a:hlinkClick r:id="rId3"/>
              </a:rPr>
              <a:t>amzadhrasel</a:t>
            </a:r>
            <a:r>
              <a:rPr lang="en-US" sz="1600" dirty="0" smtClean="0">
                <a:cs typeface="NikoshBAN" pitchFamily="2" charset="0"/>
                <a:hlinkClick r:id="rId3"/>
              </a:rPr>
              <a:t>1981@gmail.com</a:t>
            </a:r>
            <a:r>
              <a:rPr lang="en-US" sz="1600" dirty="0" smtClean="0">
                <a:cs typeface="NikoshBAN" pitchFamily="2" charset="0"/>
              </a:rPr>
              <a:t> 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13" y="1388060"/>
            <a:ext cx="3698321" cy="329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9176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Point Star 2"/>
          <p:cNvSpPr/>
          <p:nvPr/>
        </p:nvSpPr>
        <p:spPr>
          <a:xfrm>
            <a:off x="1364226" y="265472"/>
            <a:ext cx="6334431" cy="2492476"/>
          </a:xfrm>
          <a:prstGeom prst="star5">
            <a:avLst>
              <a:gd name="adj" fmla="val 30337"/>
              <a:gd name="hf" fmla="val 105146"/>
              <a:gd name="vf" fmla="val 11055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আজকের পাঠ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44745" y="3124200"/>
            <a:ext cx="97339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02060"/>
                </a:solidFill>
              </a:rPr>
              <a:t>ইমে ই ল 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17614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" y="2667000"/>
            <a:ext cx="8534400" cy="243143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623888" indent="-623888" algn="just">
              <a:defRPr/>
            </a:pP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…</a:t>
            </a:r>
            <a:endPara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623888" indent="-623888" algn="just">
              <a:defRPr/>
            </a:pP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ই-মেইল কি তা বলতে পারবে? </a:t>
            </a:r>
          </a:p>
          <a:p>
            <a:pPr marL="623888" indent="-623888" algn="just">
              <a:defRPr/>
            </a:pPr>
            <a:r>
              <a:rPr lang="bn-BD" sz="28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 </a:t>
            </a:r>
            <a:r>
              <a:rPr lang="en-US" sz="28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28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 মেইল লেখার নিয়ম ব্যাখ্যা করতে পারবে। </a:t>
            </a:r>
          </a:p>
          <a:p>
            <a:pPr marL="623888" indent="-623888" algn="just">
              <a:defRPr/>
            </a:pPr>
            <a:r>
              <a:rPr lang="bn-BD" sz="28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 ।</a:t>
            </a:r>
            <a:r>
              <a:rPr lang="en-US" sz="28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হাতে-কলমে </a:t>
            </a:r>
            <a:r>
              <a:rPr lang="en-US" sz="28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800" dirty="0" err="1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28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28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খোল</a:t>
            </a:r>
            <a:r>
              <a:rPr lang="bn-BD" sz="28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তে পারবে।</a:t>
            </a:r>
            <a:endParaRPr lang="en-US" sz="2800" dirty="0" smtClean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628650" indent="-628650" algn="just">
              <a:defRPr/>
            </a:pPr>
            <a:r>
              <a:rPr lang="bn-BD" sz="28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 । ই-মেইলের সুবিধা বর্ণনা করতে </a:t>
            </a:r>
            <a:r>
              <a:rPr lang="bn-BD" sz="28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28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8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124200" y="304800"/>
            <a:ext cx="21717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b="1" dirty="0" err="1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600" b="1" dirty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3152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73582" y="304800"/>
            <a:ext cx="2895600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ই-মেইল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40791"/>
            <a:ext cx="9144000" cy="286232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ই-মেইল শব্দের অর্থ ইলেক্ট্রনিক মেইল। স্মার্টফোনের সাহায্য ইমেইল সহজে পড়া যায় এবং অন্যত্র পাঠানো যায় । ইন্টারনেটের মাধ্যমে বিভিন্ন ডিজিটাল ডিভাইস এর মাধ্যমে ডিজিটাল তথ্য আদান-প্রদানকে ই-মেইল বলে।রেমন্ড স্যামুয়েল টমলিন</a:t>
            </a:r>
            <a:r>
              <a:rPr lang="en-US" sz="36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bn-BD" sz="36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নকে ই-মেইলের জনক বলা হয়।   </a:t>
            </a:r>
            <a:endParaRPr lang="en-US" sz="36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282" y="54527"/>
            <a:ext cx="1727018" cy="14240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99" y="102952"/>
            <a:ext cx="1746341" cy="143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58844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7700" y="1076380"/>
            <a:ext cx="537210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5858" y="3066818"/>
            <a:ext cx="7769942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আইডিতে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বর্ণ,সংখ্যা,আন্ডারস্কোর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ডট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5742" y="4328857"/>
            <a:ext cx="655320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ইয়াহুর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পরামর্শ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গ্রহণ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4458" y="4982458"/>
            <a:ext cx="655074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ই-মেইল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আইডিটি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সহজ-সরল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বোধগম্য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829800" cy="68580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52400" y="137652"/>
            <a:ext cx="8839200" cy="65532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667000" y="132218"/>
            <a:ext cx="3238500" cy="821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</a:rPr>
              <a:t>ইমেইল লিখার নিয়ম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7700" y="1657374"/>
            <a:ext cx="4229100" cy="605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২।ইমেইলের দুটি অংশ থাকবে?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2897" y="2228396"/>
            <a:ext cx="5010150" cy="917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৩। দুটি অংশের মাঝে @ চিহ্ন বসবে।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242" y="132218"/>
            <a:ext cx="1849657" cy="152515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4" grpId="0"/>
      <p:bldP spid="16" grpId="0"/>
      <p:bldP spid="2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1" y="2881023"/>
            <a:ext cx="5562600" cy="23396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2671917" y="5614562"/>
            <a:ext cx="4338483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Mozilla Firefox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409957"/>
            <a:ext cx="7848600" cy="10772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প্রথমে 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Mozilla 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Firefox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Yahoo mail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window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open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2057400"/>
            <a:ext cx="8458200" cy="450071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460091" y="239532"/>
            <a:ext cx="623611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</a:rPr>
              <a:t>হাতে-কলমে</a:t>
            </a:r>
            <a:r>
              <a:rPr lang="en-US" sz="2800" b="1" dirty="0" smtClean="0">
                <a:solidFill>
                  <a:schemeClr val="tx1"/>
                </a:solidFill>
              </a:rPr>
              <a:t> ই-</a:t>
            </a:r>
            <a:r>
              <a:rPr lang="en-US" sz="2800" b="1" dirty="0" err="1" smtClean="0">
                <a:solidFill>
                  <a:schemeClr val="tx1"/>
                </a:solidFill>
              </a:rPr>
              <a:t>মেইল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একাউন্ট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তৈরি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24" y="10075"/>
            <a:ext cx="1503023" cy="123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6390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Motiar\Desktop\yah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231" y="1970955"/>
            <a:ext cx="2801937" cy="443230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glow rad="127000">
              <a:schemeClr val="bg1"/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429161"/>
            <a:ext cx="8305800" cy="10772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একাউন্ট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খোলার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Create 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ew Account এ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5029200" y="5257800"/>
            <a:ext cx="3124200" cy="533400"/>
          </a:xfrm>
          <a:prstGeom prst="lef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457200"/>
            <a:ext cx="5943600" cy="76944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ফরমটি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Users\Motiar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3" y="1560515"/>
            <a:ext cx="4114799" cy="4916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0" y="1752600"/>
            <a:ext cx="1371600" cy="461665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a.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নাম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>
            <a:stCxn id="5" idx="3"/>
          </p:cNvCxnSpPr>
          <p:nvPr/>
        </p:nvCxnSpPr>
        <p:spPr>
          <a:xfrm>
            <a:off x="1752600" y="1983433"/>
            <a:ext cx="838200" cy="95026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1672" y="2733810"/>
            <a:ext cx="1870364" cy="1200329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b.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সম্ভাব্য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address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1" y="3343870"/>
            <a:ext cx="1939636" cy="1569660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c.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গোপন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Password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৮থেকে ৩২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অক্ষরের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3657600" y="3810000"/>
            <a:ext cx="3124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97870" y="4066310"/>
            <a:ext cx="1911929" cy="523220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d.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নং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095500" y="4267200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0" idx="3"/>
          </p:cNvCxnSpPr>
          <p:nvPr/>
        </p:nvCxnSpPr>
        <p:spPr>
          <a:xfrm>
            <a:off x="2092036" y="3333975"/>
            <a:ext cx="689264" cy="1712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954981" y="2512367"/>
            <a:ext cx="1842655" cy="461665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e.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3830781" y="2743200"/>
            <a:ext cx="2951019" cy="193726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97871" y="4791488"/>
            <a:ext cx="1835729" cy="400110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f.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লিঙ্গ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/Gender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209800" y="4975972"/>
            <a:ext cx="457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067867" y="5486400"/>
            <a:ext cx="1870364" cy="707886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g.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নম্বর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4191000" y="5486400"/>
            <a:ext cx="25146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81000" y="5606533"/>
            <a:ext cx="1524000" cy="1015663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h. Create Account  এ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981200" y="6114365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52400" y="137652"/>
            <a:ext cx="8839200" cy="65532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877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4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" grpId="1"/>
      <p:bldP spid="10" grpId="0"/>
      <p:bldP spid="10" grpId="1"/>
      <p:bldP spid="14" grpId="0"/>
      <p:bldP spid="14" grpId="1"/>
      <p:bldP spid="19" grpId="0"/>
      <p:bldP spid="19" grpId="1"/>
      <p:bldP spid="23" grpId="0"/>
      <p:bldP spid="23" grpId="1"/>
      <p:bldP spid="28" grpId="0"/>
      <p:bldP spid="28" grpId="1"/>
      <p:bldP spid="30" grpId="0" build="allAtOnce"/>
      <p:bldP spid="30" grpId="1" build="allAtOnce"/>
      <p:bldP spid="33" grpId="0"/>
      <p:bldP spid="3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MOTIAR\D,contennt Picture 2\em 10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987" y="763369"/>
            <a:ext cx="4865687" cy="5257800"/>
          </a:xfrm>
          <a:prstGeom prst="rect">
            <a:avLst/>
          </a:prstGeom>
          <a:ln w="28575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953863"/>
            <a:ext cx="1870364" cy="461665"/>
          </a:xfrm>
          <a:prstGeom prst="rect">
            <a:avLst/>
          </a:prstGeom>
          <a:noFill/>
          <a:ln w="28575"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098964" y="1237565"/>
            <a:ext cx="6858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86600" y="1272433"/>
            <a:ext cx="1794164" cy="369332"/>
          </a:xfrm>
          <a:prstGeom prst="rect">
            <a:avLst/>
          </a:prstGeom>
          <a:noFill/>
          <a:ln w="28575"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j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গোপনীয়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495800" y="1477606"/>
            <a:ext cx="25146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8600" y="1792063"/>
            <a:ext cx="1870364" cy="523220"/>
          </a:xfrm>
          <a:prstGeom prst="rect">
            <a:avLst/>
          </a:prstGeom>
          <a:noFill/>
          <a:ln w="28575"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প্রশ্নে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138363" y="1752600"/>
            <a:ext cx="757237" cy="18466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086599" y="2214498"/>
            <a:ext cx="1821875" cy="646331"/>
          </a:xfrm>
          <a:prstGeom prst="rect">
            <a:avLst/>
          </a:prstGeom>
          <a:noFill/>
          <a:ln w="28575"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k.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কোর্ডটি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267200" y="2514600"/>
            <a:ext cx="273685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953000" y="2667000"/>
            <a:ext cx="1905000" cy="457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56311" y="3392269"/>
            <a:ext cx="1738744" cy="646331"/>
          </a:xfrm>
          <a:prstGeom prst="rect">
            <a:avLst/>
          </a:prstGeom>
          <a:noFill/>
          <a:ln w="28575"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l.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একমত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022764" y="3686402"/>
            <a:ext cx="6858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10400" y="4495806"/>
            <a:ext cx="1870364" cy="646331"/>
          </a:xfrm>
          <a:prstGeom prst="rect">
            <a:avLst/>
          </a:prstGeom>
          <a:noFill/>
          <a:ln w="28575"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m. Create My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Account  এ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5753100" y="4818965"/>
            <a:ext cx="13335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Heart 1"/>
          <p:cNvSpPr/>
          <p:nvPr/>
        </p:nvSpPr>
        <p:spPr>
          <a:xfrm>
            <a:off x="241657" y="4424235"/>
            <a:ext cx="1870364" cy="1868039"/>
          </a:xfrm>
          <a:prstGeom prst="heart">
            <a:avLst/>
          </a:prstGeom>
          <a:solidFill>
            <a:srgbClr val="FFFF00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এভাবে</a:t>
            </a:r>
            <a:r>
              <a:rPr lang="en-US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একাউন্টটি</a:t>
            </a:r>
            <a:r>
              <a:rPr lang="en-US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Create </a:t>
            </a:r>
            <a:r>
              <a:rPr lang="en-US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হল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09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3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8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1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0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3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6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0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3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9" grpId="0"/>
      <p:bldP spid="9" grpId="1"/>
      <p:bldP spid="13" grpId="0"/>
      <p:bldP spid="13" grpId="1"/>
      <p:bldP spid="20" grpId="0"/>
      <p:bldP spid="20" grpId="1"/>
      <p:bldP spid="24" grpId="0"/>
      <p:bldP spid="24" grpId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1566897"/>
              </p:ext>
            </p:extLst>
          </p:nvPr>
        </p:nvGraphicFramePr>
        <p:xfrm>
          <a:off x="4114800" y="3182938"/>
          <a:ext cx="915988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2" name="Packager Shell Object" showAsIcon="1" r:id="rId4" imgW="915480" imgH="491040" progId="Package">
                  <p:embed/>
                </p:oleObj>
              </mc:Choice>
              <mc:Fallback>
                <p:oleObj name="Packager Shell Object" showAsIcon="1" r:id="rId4" imgW="915480" imgH="491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14800" y="3182938"/>
                        <a:ext cx="915988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52600" y="609600"/>
            <a:ext cx="5562601" cy="58477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343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800" y="152400"/>
            <a:ext cx="48006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</a:rPr>
              <a:t>ই- মেইলের সুবিধা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7800" y="1981200"/>
            <a:ext cx="7696200" cy="5828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chemeClr val="tx1"/>
                </a:solidFill>
              </a:rPr>
              <a:t>১।ব্যবহার করা সহজ । সহজে গ্রহন ,পাঠানো ও সেইভ করা যায় ।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7800" y="2917723"/>
            <a:ext cx="3352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chemeClr val="tx1"/>
                </a:solidFill>
              </a:rPr>
              <a:t>২। ই- মেইলের ভাষা সহজ।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7800" y="3626260"/>
            <a:ext cx="59436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chemeClr val="tx1"/>
                </a:solidFill>
              </a:rPr>
              <a:t>৩। একত্রে  অনেকের সাথে যোগাযোগ করা যায় ।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7800" y="4324350"/>
            <a:ext cx="6781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chemeClr val="tx1"/>
                </a:solidFill>
              </a:rPr>
              <a:t>৪। ই- মেইলের সাথে লেখা,অডিও, ভিডিও পাঠানো যায় ।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5059005"/>
            <a:ext cx="4953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chemeClr val="tx1"/>
                </a:solidFill>
              </a:rPr>
              <a:t>৫। স্বয়ংক্রীয়ভাবে উত্তর পাঠানো যায় ।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7800" y="5676900"/>
            <a:ext cx="7315200" cy="631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chemeClr val="tx1"/>
                </a:solidFill>
              </a:rPr>
              <a:t>৬। একই ই- মেইল সিসি করে অনেকের নিকট পাঠানো যায় । 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595" y="257789"/>
            <a:ext cx="1299609" cy="10716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04" y="257789"/>
            <a:ext cx="1296202" cy="106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21984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62200" y="645768"/>
            <a:ext cx="3733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5582" y="2323327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প্রত্যেকের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নিজের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আই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তৈরি কর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" y="76204"/>
            <a:ext cx="8991600" cy="670559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3222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24200" y="152400"/>
            <a:ext cx="3200400" cy="92333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43000" y="3794861"/>
            <a:ext cx="5638800" cy="4616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ই-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পাসওয়ার্ডটি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অক্ষরের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50374" y="1228130"/>
            <a:ext cx="5943600" cy="911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</a:rPr>
              <a:t>উত্তর-  ই-মেইল হলো Electronic Mail </a:t>
            </a:r>
            <a:r>
              <a:rPr lang="en-US" sz="2000" dirty="0" err="1" smtClean="0">
                <a:solidFill>
                  <a:schemeClr val="tx1"/>
                </a:solidFill>
              </a:rPr>
              <a:t>এর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সংক্ষিপ্ত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রূপ</a:t>
            </a:r>
            <a:r>
              <a:rPr lang="en-US" sz="2000" dirty="0" smtClean="0">
                <a:solidFill>
                  <a:schemeClr val="tx1"/>
                </a:solidFill>
              </a:rPr>
              <a:t> । </a:t>
            </a:r>
            <a:r>
              <a:rPr lang="bn-BD" sz="2000" dirty="0" smtClean="0">
                <a:solidFill>
                  <a:schemeClr val="tx1"/>
                </a:solidFill>
              </a:rPr>
              <a:t>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60206" y="781991"/>
            <a:ext cx="19812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1। ই-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43000" y="2724019"/>
            <a:ext cx="32766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উত্তর- পাসওয়ার্ড ব্যবহার করে।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3000" y="2038219"/>
            <a:ext cx="51816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২। ই-মেইল আকাউন্ট সুরক্ষিত রাখা যায় কিভাবে 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7800" y="4572000"/>
            <a:ext cx="4267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উত্তর- ৮</a:t>
            </a:r>
            <a:r>
              <a:rPr lang="bn-BD" sz="2000" dirty="0" smtClean="0">
                <a:solidFill>
                  <a:schemeClr val="tx1"/>
                </a:solidFill>
              </a:rPr>
              <a:t> থেকে ৩২ ক্যারেক্টারের মধ্যে । 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2916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2" grpId="0"/>
      <p:bldP spid="7" grpId="0"/>
      <p:bldP spid="10" grpId="0"/>
      <p:bldP spid="11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50490" y="2362200"/>
            <a:ext cx="6617110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 মেইলে গ্রুপ ম্যাসেজ পদ্ধতি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6178" y="533404"/>
            <a:ext cx="4876800" cy="64633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7726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0" y="152400"/>
            <a:ext cx="56333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365" y="3634802"/>
            <a:ext cx="2171700" cy="1790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965" y="3829393"/>
            <a:ext cx="914400" cy="1143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057400"/>
            <a:ext cx="7772400" cy="16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6006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0099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4572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কৃতজ্ঞ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তা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bn-BD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স্বীকার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00300" y="1981200"/>
            <a:ext cx="5105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bn-BD" dirty="0" smtClean="0"/>
              <a:t>GOOGLE</a:t>
            </a:r>
          </a:p>
          <a:p>
            <a:pPr marL="342900" indent="-342900">
              <a:buAutoNum type="arabicPeriod"/>
            </a:pPr>
            <a:r>
              <a:rPr lang="bn-BD" dirty="0" smtClean="0"/>
              <a:t>NATIONAL CURRICULUM &amp; TEXTBOOK BOARD, BANGLADESH.</a:t>
            </a:r>
          </a:p>
          <a:p>
            <a:pPr marL="342900" indent="-342900">
              <a:buAutoNum type="arabicPeriod"/>
            </a:pPr>
            <a:r>
              <a:rPr lang="bn-BD" dirty="0" smtClean="0"/>
              <a:t>TEACHER`S OF AMRIA ISLAMIA ALIM MADRASA.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3295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1231</TotalTime>
  <Words>483</Words>
  <Application>Microsoft Office PowerPoint</Application>
  <PresentationFormat>On-screen Show (4:3)</PresentationFormat>
  <Paragraphs>90</Paragraphs>
  <Slides>18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Georgia</vt:lpstr>
      <vt:lpstr>NikoshBAN</vt:lpstr>
      <vt:lpstr>Vrinda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Motiar</dc:creator>
  <cp:lastModifiedBy>Rasel</cp:lastModifiedBy>
  <cp:revision>175</cp:revision>
  <dcterms:created xsi:type="dcterms:W3CDTF">2014-04-21T05:17:46Z</dcterms:created>
  <dcterms:modified xsi:type="dcterms:W3CDTF">2020-02-09T01:13:31Z</dcterms:modified>
</cp:coreProperties>
</file>