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2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4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97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625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55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401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50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77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20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29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8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91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93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78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715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047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71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462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689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073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16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3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7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7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1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7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9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3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AD11F2-608E-445D-858C-287CB285E2D8}" type="datetimeFigureOut">
              <a:rPr lang="en-US" smtClean="0"/>
              <a:t>22-Feb-20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38E70D-9398-4899-9B70-9E64AAAA8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0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644" y="713470"/>
            <a:ext cx="7011969" cy="984701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মোবারকবাদ</a:t>
            </a:r>
            <a:r>
              <a:rPr lang="en-US" sz="5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44" y="1996507"/>
            <a:ext cx="7011969" cy="3939835"/>
          </a:xfrm>
        </p:spPr>
      </p:pic>
    </p:spTree>
    <p:extLst>
      <p:ext uri="{BB962C8B-B14F-4D97-AF65-F5344CB8AC3E}">
        <p14:creationId xmlns:p14="http://schemas.microsoft.com/office/powerpoint/2010/main" val="346751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19" y="591854"/>
            <a:ext cx="6865257" cy="1144361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ar-SA" dirty="0" smtClean="0"/>
              <a:t>الاب: أأنت تقرأ القران بترجمة و تفسير ؟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14" y="438944"/>
            <a:ext cx="3925412" cy="54393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9" y="2142984"/>
            <a:ext cx="2837858" cy="4082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37" y="2108496"/>
            <a:ext cx="2813410" cy="415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7371" y="2478093"/>
            <a:ext cx="3991429" cy="984704"/>
          </a:xfrm>
        </p:spPr>
        <p:txBody>
          <a:bodyPr/>
          <a:lstStyle/>
          <a:p>
            <a:pPr algn="r"/>
            <a:r>
              <a:rPr lang="ar-SA" dirty="0" smtClean="0"/>
              <a:t>نعمان: نعم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7" y="3467439"/>
            <a:ext cx="4338676" cy="27156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33" y="222700"/>
            <a:ext cx="4129125" cy="274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8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1233716"/>
            <a:ext cx="9492343" cy="32802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الاب:هذا جيد - </a:t>
            </a:r>
            <a:b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نعمان: قد يفسر الاستاذ في الفصل يا ابي! </a:t>
            </a:r>
            <a:b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الاب: كم سورة في القران الكريم؟ </a:t>
            </a:r>
            <a:b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نعمان: في القران الكريم مائة وأربع عشرة سورة </a:t>
            </a:r>
            <a:b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الاب: كم سورة مكية و مدنية ؟ </a:t>
            </a:r>
            <a:b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نعمان: مكية ستة و ثمانون مدنية اثنان وثمنية </a:t>
            </a:r>
            <a:b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0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514" y="626382"/>
            <a:ext cx="4528458" cy="999218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3315" y="2652940"/>
            <a:ext cx="6970485" cy="232546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600" dirty="0" smtClean="0">
                <a:solidFill>
                  <a:schemeClr val="tx2"/>
                </a:solidFill>
                <a:latin typeface="NikoshBAN" panose="02000000000000000000" pitchFamily="2" charset="0"/>
              </a:rPr>
              <a:t> </a:t>
            </a:r>
            <a:r>
              <a:rPr lang="ar-SA" sz="3600" dirty="0" smtClean="0">
                <a:solidFill>
                  <a:schemeClr val="tx2"/>
                </a:solidFill>
                <a:latin typeface="NikoshBAN" panose="02000000000000000000" pitchFamily="2" charset="0"/>
                <a:sym typeface="Wingdings" panose="05000000000000000000" pitchFamily="2" charset="2"/>
              </a:rPr>
              <a:t> </a:t>
            </a:r>
            <a:r>
              <a:rPr lang="ar-SA" sz="3600" dirty="0" smtClean="0">
                <a:solidFill>
                  <a:schemeClr val="tx2"/>
                </a:solidFill>
                <a:latin typeface="NikoshBAN" panose="02000000000000000000" pitchFamily="2" charset="0"/>
              </a:rPr>
              <a:t>كم ساعة يقرأ نعمان القرانالكريم كل يوم؟ </a:t>
            </a:r>
          </a:p>
          <a:p>
            <a:pPr marL="0" indent="0" algn="r">
              <a:buNone/>
            </a:pPr>
            <a:r>
              <a:rPr lang="ar-SA" sz="3200" dirty="0" smtClean="0">
                <a:latin typeface="NikoshBAN" panose="02000000000000000000" pitchFamily="2" charset="0"/>
              </a:rPr>
              <a:t>1 ساعة و نصف  2 ساعتان ونصف </a:t>
            </a:r>
          </a:p>
          <a:p>
            <a:pPr marL="0" indent="0" algn="r">
              <a:buNone/>
            </a:pPr>
            <a:r>
              <a:rPr lang="ar-SA" sz="3200" dirty="0" smtClean="0">
                <a:latin typeface="NikoshBAN" panose="02000000000000000000" pitchFamily="2" charset="0"/>
              </a:rPr>
              <a:t>3 النصف تقريبا   4 ثلاث ساعة  </a:t>
            </a:r>
            <a:endParaRPr lang="en-US" sz="3200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1594155" y="3681640"/>
            <a:ext cx="6400800" cy="11756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>
            <a:off x="1770743" y="1045031"/>
            <a:ext cx="5631543" cy="156754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6512" y="1502458"/>
            <a:ext cx="3516086" cy="781504"/>
          </a:xfrm>
        </p:spPr>
        <p:txBody>
          <a:bodyPr/>
          <a:lstStyle/>
          <a:p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الواجب المنفرد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4" y="4051754"/>
            <a:ext cx="9684657" cy="1057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600" dirty="0" smtClean="0"/>
              <a:t>هل تدرس ترجمة القران ؟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569" y="685348"/>
            <a:ext cx="2907713" cy="308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8" y="671570"/>
            <a:ext cx="3193142" cy="29821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1768" y="1289054"/>
            <a:ext cx="2066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منزل البيت 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199" y="1061811"/>
            <a:ext cx="5678715" cy="110081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ar-SA" dirty="0" smtClean="0">
                <a:latin typeface="NikoshBAN" panose="02000000000000000000" pitchFamily="2" charset="0"/>
                <a:cs typeface="NikoshBAN" panose="02000000000000000000" pitchFamily="2" charset="0"/>
              </a:rPr>
              <a:t>ا</a:t>
            </a: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لوجب المنزلي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58" y="3715657"/>
            <a:ext cx="6223000" cy="85634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 </a:t>
            </a: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اكتب فقرة مختصرة علي القران </a:t>
            </a: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كتاب</a:t>
            </a: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لله -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379371" y="352706"/>
            <a:ext cx="3280498" cy="252112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964570" y="3335162"/>
            <a:ext cx="4536186" cy="28105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বিষয়ঃ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 সাহিত্য ।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 দশম ।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পাঠ </a:t>
            </a:r>
          </a:p>
          <a:p>
            <a:pPr marL="0" indent="0">
              <a:buNone/>
            </a:pP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30433" y="1235479"/>
            <a:ext cx="5288691" cy="491108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bn-IN" sz="3200" b="1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bn-IN" sz="3200" b="1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bn-IN" sz="3200" b="1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bn-IN" sz="3200" b="1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মাওলানা মোঃ আব্দুর রব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bn-IN" sz="32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  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 এম.এম,এম.এ,বি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এ, বি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এড,এম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এড 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প্রভাষক,বুরাইয়া কামিল (এম,এ) মাদরাসা।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ছাতক,সুনামগঞ্জ।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মোবাইলঃ </a:t>
            </a:r>
            <a:r>
              <a:rPr lang="bn-IN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০১৭১৫-২৭৮৫৫৬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email:abdurrob1985@gmail.com </a:t>
            </a:r>
            <a:endParaRPr lang="b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1251" y="367462"/>
            <a:ext cx="2547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79" y="1373095"/>
            <a:ext cx="1708854" cy="17088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498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71" y="444839"/>
            <a:ext cx="7009266" cy="4810788"/>
          </a:xfrm>
        </p:spPr>
      </p:pic>
      <p:sp>
        <p:nvSpPr>
          <p:cNvPr id="5" name="TextBox 4"/>
          <p:cNvSpPr txBox="1"/>
          <p:nvPr/>
        </p:nvSpPr>
        <p:spPr>
          <a:xfrm>
            <a:off x="2409371" y="5410928"/>
            <a:ext cx="4354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 দেখে কি বিঝতে পারলে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2164443" y="3706813"/>
            <a:ext cx="6821714" cy="1349828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2921000" y="452212"/>
            <a:ext cx="5308600" cy="169817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3" y="743631"/>
            <a:ext cx="4357914" cy="1115332"/>
          </a:xfrm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229" y="3886654"/>
            <a:ext cx="5838371" cy="9901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القران كتاب الله 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310414" y="2365829"/>
            <a:ext cx="800100" cy="1175657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  <p:bldP spid="3" grpId="0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25021" y="378935"/>
            <a:ext cx="2630659" cy="126609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68116" y="688424"/>
            <a:ext cx="1944467" cy="6471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91737" y="1952393"/>
            <a:ext cx="7536484" cy="819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তোমরা..............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0" y="3079594"/>
            <a:ext cx="8461829" cy="2450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গুরুত্বপূর্ণ কতিপয় শব্দার্থ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জানতে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আল-কোরআন পাঠের গুরুত্ব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আল-কোর আনের বিভিন্ন তথ্য জানতে পারবে। 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আল- করআনের অনুবাদ/তাফসির পাঠের গুরুত্ব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3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-Right Arrow 5"/>
          <p:cNvSpPr/>
          <p:nvPr/>
        </p:nvSpPr>
        <p:spPr>
          <a:xfrm>
            <a:off x="3759199" y="252412"/>
            <a:ext cx="3962402" cy="1489302"/>
          </a:xfrm>
          <a:prstGeom prst="leftRightArrow">
            <a:avLst>
              <a:gd name="adj1" fmla="val 48019"/>
              <a:gd name="adj2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003349"/>
              </p:ext>
            </p:extLst>
          </p:nvPr>
        </p:nvGraphicFramePr>
        <p:xfrm>
          <a:off x="2002971" y="1912710"/>
          <a:ext cx="7532914" cy="40097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66457">
                  <a:extLst>
                    <a:ext uri="{9D8B030D-6E8A-4147-A177-3AD203B41FA5}">
                      <a16:colId xmlns:a16="http://schemas.microsoft.com/office/drawing/2014/main" val="305364026"/>
                    </a:ext>
                  </a:extLst>
                </a:gridCol>
                <a:gridCol w="3766457">
                  <a:extLst>
                    <a:ext uri="{9D8B030D-6E8A-4147-A177-3AD203B41FA5}">
                      <a16:colId xmlns:a16="http://schemas.microsoft.com/office/drawing/2014/main" val="4038104215"/>
                    </a:ext>
                  </a:extLst>
                </a:gridCol>
              </a:tblGrid>
              <a:tr h="668292"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</a:t>
                      </a:r>
                      <a:r>
                        <a:rPr lang="bn-IN" sz="32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043072"/>
                  </a:ext>
                </a:extLst>
              </a:tr>
              <a:tr h="668292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مواظب</a:t>
                      </a:r>
                      <a:r>
                        <a:rPr lang="ar-SA" sz="3200" baseline="0" dirty="0" smtClean="0"/>
                        <a:t> 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ভদ্র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929197"/>
                  </a:ext>
                </a:extLst>
              </a:tr>
              <a:tr h="668292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مطيع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আনুগত্য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196455"/>
                  </a:ext>
                </a:extLst>
              </a:tr>
              <a:tr h="668292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يقرأ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921234"/>
                  </a:ext>
                </a:extLst>
              </a:tr>
              <a:tr h="668292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الترجمة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অনুবাদ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1042888"/>
                  </a:ext>
                </a:extLst>
              </a:tr>
              <a:tr h="668292">
                <a:tc>
                  <a:txBody>
                    <a:bodyPr/>
                    <a:lstStyle/>
                    <a:p>
                      <a:pPr algn="ctr"/>
                      <a:r>
                        <a:rPr lang="ar-SA" sz="3200" dirty="0" smtClean="0"/>
                        <a:t>خصائص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বৈশিষ্ট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58825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16299" y="582840"/>
            <a:ext cx="4706257" cy="941161"/>
          </a:xfrm>
        </p:spPr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0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1" y="3461733"/>
            <a:ext cx="4915495" cy="31463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1" y="249558"/>
            <a:ext cx="4915495" cy="2778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737" y="249559"/>
            <a:ext cx="5141116" cy="2778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87" y="3461733"/>
            <a:ext cx="5418216" cy="31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915" y="742499"/>
            <a:ext cx="5834742" cy="636358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31" y="1516515"/>
            <a:ext cx="7022440" cy="4827928"/>
          </a:xfr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3009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554" y="1190171"/>
            <a:ext cx="8055429" cy="329474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ذات يوم كان نعمان يقرأ القران فجاءه ابوه وقال له-  </a:t>
            </a:r>
            <a:b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الاب: ماذا تقرأ يا نعمان ؟ </a:t>
            </a:r>
            <a:b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نعمان: أقرأ القأن الكريم- </a:t>
            </a:r>
            <a:b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الاب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كم ساعة تقرأ القران كل يوم ؟ 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نعمان:أقرأ ساعة والنصف تقريبا-</a:t>
            </a:r>
            <a:br>
              <a:rPr lang="ar-SA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2" y="1407886"/>
            <a:ext cx="2876550" cy="224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2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201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NikoshBAN</vt:lpstr>
      <vt:lpstr>Times New Roman</vt:lpstr>
      <vt:lpstr>Wingdings</vt:lpstr>
      <vt:lpstr>Office Theme</vt:lpstr>
      <vt:lpstr>Organic</vt:lpstr>
      <vt:lpstr>সবাইকে মোবারকবাদ  </vt:lpstr>
      <vt:lpstr>PowerPoint Presentation</vt:lpstr>
      <vt:lpstr>PowerPoint Presentation</vt:lpstr>
      <vt:lpstr>পাঠ ঘোষনা </vt:lpstr>
      <vt:lpstr>PowerPoint Presentation</vt:lpstr>
      <vt:lpstr>শাব্দিক অর্থ </vt:lpstr>
      <vt:lpstr>PowerPoint Presentation</vt:lpstr>
      <vt:lpstr>ছবিটি দ্বারা কি বুঝায় এবং এখানে কি করা হয়।  </vt:lpstr>
      <vt:lpstr> ذات يوم كان نعمان يقرأ القران فجاءه ابوه وقال له-    الاب: ماذا تقرأ يا نعمان ؟   نعمان: أقرأ القأن الكريم-   الاب: كم ساعة تقرأ القران كل يوم ؟    نعمان:أقرأ ساعة والنصف تقريبا- </vt:lpstr>
      <vt:lpstr>الاب: أأنت تقرأ القران بترجمة و تفسير ؟</vt:lpstr>
      <vt:lpstr>نعمان: نعم</vt:lpstr>
      <vt:lpstr>الاب:هذا جيد -  نعمان: قد يفسر الاستاذ في الفصل يا ابي!  الاب: كم سورة في القران الكريم؟  نعمان: في القران الكريم مائة وأربع عشرة سورة  الاب: كم سورة مكية و مدنية ؟  نعمان: مكية ستة و ثمانون مدنية اثنان وثمنية   </vt:lpstr>
      <vt:lpstr>মূল্যায়ন </vt:lpstr>
      <vt:lpstr>الواجب المنفرد </vt:lpstr>
      <vt:lpstr>الوجب المنزلي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মোবারকবাদ  </dc:title>
  <dc:creator>Abdur Rob</dc:creator>
  <cp:lastModifiedBy>Abdur Rob</cp:lastModifiedBy>
  <cp:revision>47</cp:revision>
  <dcterms:created xsi:type="dcterms:W3CDTF">2020-02-10T13:39:37Z</dcterms:created>
  <dcterms:modified xsi:type="dcterms:W3CDTF">2020-02-22T01:14:02Z</dcterms:modified>
</cp:coreProperties>
</file>