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3" d="100"/>
          <a:sy n="93" d="100"/>
        </p:scale>
        <p:origin x="-726" y="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26ABA-B593-4FBF-ACBA-BD0FD35A4417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E97A0-3E29-4F9F-8831-844FFBF1E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97A0-3E29-4F9F-8831-844FFBF1E83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304800"/>
            <a:ext cx="48006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C00000"/>
                </a:solidFill>
              </a:rPr>
              <a:t>শুভেচ্ছা</a:t>
            </a:r>
            <a:endParaRPr lang="en-US" sz="8000" dirty="0">
              <a:solidFill>
                <a:srgbClr val="C00000"/>
              </a:solidFill>
            </a:endParaRPr>
          </a:p>
        </p:txBody>
      </p:sp>
      <p:pic>
        <p:nvPicPr>
          <p:cNvPr id="4" name="Picture 3" descr="LU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362200"/>
            <a:ext cx="4267200" cy="3505200"/>
          </a:xfrm>
          <a:prstGeom prst="rect">
            <a:avLst/>
          </a:prstGeom>
        </p:spPr>
      </p:pic>
      <p:pic>
        <p:nvPicPr>
          <p:cNvPr id="5" name="Picture 4" descr="S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438400"/>
            <a:ext cx="4191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্জসিম 3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14400"/>
            <a:ext cx="4038600" cy="2366356"/>
          </a:xfrm>
          <a:prstGeom prst="rect">
            <a:avLst/>
          </a:prstGeom>
        </p:spPr>
      </p:pic>
      <p:pic>
        <p:nvPicPr>
          <p:cNvPr id="3" name="Picture 2" descr="্জসিম2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838200"/>
            <a:ext cx="2996119" cy="2514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3657600"/>
            <a:ext cx="5867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এই</a:t>
            </a:r>
            <a:r>
              <a:rPr lang="en-US" sz="2000" dirty="0" smtClean="0"/>
              <a:t>  </a:t>
            </a:r>
            <a:r>
              <a:rPr lang="en-US" sz="2000" dirty="0" err="1" smtClean="0"/>
              <a:t>গাঁএক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চাষার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ছেলে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লম্বা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মাথার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চুল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কালো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মুখেই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ভ্রমর</a:t>
            </a:r>
            <a:r>
              <a:rPr lang="en-US" sz="2000" dirty="0" smtClean="0"/>
              <a:t> , </a:t>
            </a:r>
            <a:r>
              <a:rPr lang="en-US" sz="2000" dirty="0" err="1" smtClean="0"/>
              <a:t>কিসের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রঙিন</a:t>
            </a:r>
            <a:r>
              <a:rPr lang="en-US" sz="2000" dirty="0" smtClean="0"/>
              <a:t> </a:t>
            </a:r>
            <a:r>
              <a:rPr lang="en-US" sz="2000" dirty="0" err="1" smtClean="0"/>
              <a:t>ফুল</a:t>
            </a:r>
            <a:r>
              <a:rPr lang="en-US" sz="2000" dirty="0" smtClean="0"/>
              <a:t> !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কাঁচা</a:t>
            </a:r>
            <a:r>
              <a:rPr lang="en-US" sz="2000" dirty="0" smtClean="0"/>
              <a:t> </a:t>
            </a:r>
            <a:r>
              <a:rPr lang="en-US" sz="2000" dirty="0" err="1" smtClean="0"/>
              <a:t>ধানের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মতো</a:t>
            </a:r>
            <a:r>
              <a:rPr lang="en-US" sz="2000" dirty="0" smtClean="0"/>
              <a:t> </a:t>
            </a:r>
            <a:r>
              <a:rPr lang="en-US" sz="2000" dirty="0" err="1" smtClean="0"/>
              <a:t>কচি-মুখের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মায়া</a:t>
            </a:r>
            <a:r>
              <a:rPr lang="en-US" sz="2000" dirty="0" smtClean="0"/>
              <a:t>,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সাথে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মাখিয়ে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দেছে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নবীন</a:t>
            </a:r>
            <a:r>
              <a:rPr lang="en-US" sz="2000" dirty="0" smtClean="0"/>
              <a:t> </a:t>
            </a:r>
            <a:r>
              <a:rPr lang="en-US" sz="2000" dirty="0" err="1" smtClean="0"/>
              <a:t>তৃণের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ছায়া</a:t>
            </a:r>
            <a:r>
              <a:rPr lang="en-US" sz="2000" dirty="0" smtClean="0"/>
              <a:t>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লাউ1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0"/>
            <a:ext cx="4419600" cy="29146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3505200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জালি</a:t>
            </a:r>
            <a:r>
              <a:rPr lang="en-US" sz="2000" dirty="0" smtClean="0"/>
              <a:t> </a:t>
            </a:r>
            <a:r>
              <a:rPr lang="en-US" sz="2000" dirty="0" err="1" smtClean="0"/>
              <a:t>লাউয়ের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ডগার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মতোবাহু</a:t>
            </a:r>
            <a:r>
              <a:rPr lang="en-US" sz="2000" dirty="0" smtClean="0"/>
              <a:t> </a:t>
            </a:r>
            <a:r>
              <a:rPr lang="en-US" sz="2000" dirty="0" err="1" smtClean="0"/>
              <a:t>দুখান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সরু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9624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গা</a:t>
            </a:r>
            <a:r>
              <a:rPr lang="en-US" sz="2000" dirty="0" smtClean="0"/>
              <a:t> </a:t>
            </a:r>
            <a:r>
              <a:rPr lang="en-US" sz="2000" dirty="0" err="1" smtClean="0"/>
              <a:t>খানি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শাওন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মাসের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যেমন</a:t>
            </a:r>
            <a:r>
              <a:rPr lang="en-US" sz="2000" dirty="0" smtClean="0"/>
              <a:t> </a:t>
            </a:r>
            <a:r>
              <a:rPr lang="en-US" sz="2000" dirty="0" err="1" smtClean="0"/>
              <a:t>তমাল</a:t>
            </a:r>
            <a:r>
              <a:rPr lang="en-US" sz="2000" dirty="0" smtClean="0"/>
              <a:t> </a:t>
            </a:r>
            <a:r>
              <a:rPr lang="en-US" sz="2000" dirty="0" err="1" smtClean="0"/>
              <a:t>তরু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3434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বাদল</a:t>
            </a:r>
            <a:r>
              <a:rPr lang="en-US" sz="2000" dirty="0" smtClean="0"/>
              <a:t>- </a:t>
            </a:r>
            <a:r>
              <a:rPr lang="en-US" sz="2000" dirty="0" err="1" smtClean="0"/>
              <a:t>ধোয়া</a:t>
            </a:r>
            <a:r>
              <a:rPr lang="en-US" sz="2000" dirty="0" smtClean="0"/>
              <a:t>  </a:t>
            </a:r>
            <a:r>
              <a:rPr lang="en-US" sz="2000" dirty="0" err="1" smtClean="0"/>
              <a:t>মেঘে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গো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মাখিয়ে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দেহে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তেল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80060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বিজলি</a:t>
            </a:r>
            <a:r>
              <a:rPr lang="en-US" sz="2000" dirty="0" smtClean="0"/>
              <a:t> </a:t>
            </a:r>
            <a:r>
              <a:rPr lang="en-US" sz="2000" dirty="0" err="1" smtClean="0"/>
              <a:t>মেয়ে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পিছলে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পড়ে</a:t>
            </a:r>
            <a:r>
              <a:rPr lang="en-US" sz="2000" dirty="0" smtClean="0"/>
              <a:t> </a:t>
            </a:r>
            <a:r>
              <a:rPr lang="en-US" sz="2000" dirty="0" err="1" smtClean="0"/>
              <a:t>ছড়িয়ে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আলর</a:t>
            </a:r>
            <a:r>
              <a:rPr lang="en-US" sz="2000" dirty="0" smtClean="0"/>
              <a:t> </a:t>
            </a:r>
            <a:r>
              <a:rPr lang="en-US" sz="2000" dirty="0" err="1" smtClean="0"/>
              <a:t>খেল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52578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কচি</a:t>
            </a:r>
            <a:r>
              <a:rPr lang="en-US" sz="2000" dirty="0" smtClean="0"/>
              <a:t> </a:t>
            </a:r>
            <a:r>
              <a:rPr lang="en-US" sz="2000" dirty="0" err="1" smtClean="0"/>
              <a:t>ধা্নের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তুলতে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হয়ত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কোনো</a:t>
            </a:r>
            <a:r>
              <a:rPr lang="en-US" sz="2000" dirty="0" smtClean="0"/>
              <a:t>  </a:t>
            </a:r>
            <a:r>
              <a:rPr lang="en-US" sz="2000" dirty="0" err="1" smtClean="0"/>
              <a:t>চাষি</a:t>
            </a:r>
            <a:r>
              <a:rPr lang="en-US" dirty="0" smtClean="0"/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9200" y="57150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মুখে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তাহার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জড়িয়ে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গেছে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কতকটা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তারহাসি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3632"/>
          <a:stretch/>
        </p:blipFill>
        <p:spPr>
          <a:xfrm>
            <a:off x="5867400" y="152400"/>
            <a:ext cx="2954491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819400" y="914400"/>
            <a:ext cx="5029200" cy="9144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জোড়ায়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কাজ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3" name="Picture 2" descr="21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133600"/>
            <a:ext cx="5638800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5791200"/>
            <a:ext cx="7620000" cy="4001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জালি</a:t>
            </a:r>
            <a:r>
              <a:rPr lang="en-US" sz="2000" dirty="0" smtClean="0"/>
              <a:t> </a:t>
            </a:r>
            <a:r>
              <a:rPr lang="en-US" sz="2000" dirty="0" err="1" smtClean="0"/>
              <a:t>লাউয়ের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ডগার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মতো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বাহু</a:t>
            </a:r>
            <a:r>
              <a:rPr lang="en-US" sz="2000" dirty="0" smtClean="0"/>
              <a:t> </a:t>
            </a:r>
            <a:r>
              <a:rPr lang="en-US" sz="2000" dirty="0" err="1" smtClean="0"/>
              <a:t>দুখান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সরু-বলতে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কী</a:t>
            </a:r>
            <a:r>
              <a:rPr lang="en-US" sz="2000" dirty="0" smtClean="0"/>
              <a:t> </a:t>
            </a:r>
            <a:r>
              <a:rPr lang="en-US" sz="2000" dirty="0" err="1" smtClean="0"/>
              <a:t>বোঝানো</a:t>
            </a:r>
            <a:r>
              <a:rPr lang="en-US" sz="2000" dirty="0" smtClean="0"/>
              <a:t> </a:t>
            </a:r>
            <a:r>
              <a:rPr lang="en-US" sz="2000" dirty="0" err="1" smtClean="0"/>
              <a:t>হয়েছে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581400" y="152400"/>
            <a:ext cx="3200400" cy="91440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</a:rPr>
              <a:t>মূল্যায়ন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533400" y="2438400"/>
            <a:ext cx="4419600" cy="637032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‘</a:t>
            </a:r>
            <a:r>
              <a:rPr lang="en-US" sz="2000" dirty="0" err="1" smtClean="0">
                <a:solidFill>
                  <a:schemeClr val="tx1"/>
                </a:solidFill>
              </a:rPr>
              <a:t>রুপাই</a:t>
            </a:r>
            <a:r>
              <a:rPr lang="en-US" sz="2000" dirty="0" smtClean="0">
                <a:solidFill>
                  <a:schemeClr val="tx1"/>
                </a:solidFill>
              </a:rPr>
              <a:t>’ </a:t>
            </a:r>
            <a:r>
              <a:rPr lang="en-US" sz="2000" dirty="0" err="1" smtClean="0">
                <a:solidFill>
                  <a:schemeClr val="tx1"/>
                </a:solidFill>
              </a:rPr>
              <a:t>কবিতাটি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কোন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কাহিনীকাব্যের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গ্রথের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অন্তর্গত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400" y="2362200"/>
            <a:ext cx="38100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(ক) </a:t>
            </a:r>
            <a:r>
              <a:rPr lang="en-US" dirty="0" err="1" smtClean="0"/>
              <a:t>নক্সী</a:t>
            </a:r>
            <a:r>
              <a:rPr lang="en-US" dirty="0" smtClean="0"/>
              <a:t> </a:t>
            </a:r>
            <a:r>
              <a:rPr lang="en-US" dirty="0" err="1" smtClean="0"/>
              <a:t>কাঁথার</a:t>
            </a:r>
            <a:r>
              <a:rPr lang="en-US" dirty="0" smtClean="0"/>
              <a:t> </a:t>
            </a:r>
            <a:r>
              <a:rPr lang="en-US" dirty="0" err="1" smtClean="0"/>
              <a:t>মাঠ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(খ) </a:t>
            </a:r>
            <a:r>
              <a:rPr lang="en-US" dirty="0" err="1" smtClean="0"/>
              <a:t>সোজন</a:t>
            </a:r>
            <a:r>
              <a:rPr lang="en-US" dirty="0" smtClean="0"/>
              <a:t> </a:t>
            </a:r>
            <a:r>
              <a:rPr lang="en-US" dirty="0" err="1" smtClean="0"/>
              <a:t>বাদিয়ার</a:t>
            </a:r>
            <a:r>
              <a:rPr lang="en-US" dirty="0" smtClean="0"/>
              <a:t> </a:t>
            </a:r>
            <a:r>
              <a:rPr lang="en-US" dirty="0" err="1" smtClean="0"/>
              <a:t>ঘাট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8" name="Pentagon 7"/>
          <p:cNvSpPr/>
          <p:nvPr/>
        </p:nvSpPr>
        <p:spPr>
          <a:xfrm>
            <a:off x="533400" y="3276600"/>
            <a:ext cx="4343400" cy="789432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চাষীর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ছেলে</a:t>
            </a:r>
            <a:r>
              <a:rPr lang="en-US" dirty="0" smtClean="0">
                <a:solidFill>
                  <a:schemeClr val="tx1"/>
                </a:solidFill>
              </a:rPr>
              <a:t> ‘</a:t>
            </a:r>
            <a:r>
              <a:rPr lang="en-US" dirty="0" err="1" smtClean="0">
                <a:solidFill>
                  <a:schemeClr val="tx1"/>
                </a:solidFill>
              </a:rPr>
              <a:t>গা-খানি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দেখতে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কেমন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3352800"/>
            <a:ext cx="38862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(ক) </a:t>
            </a:r>
            <a:r>
              <a:rPr lang="en-US" dirty="0" err="1" smtClean="0">
                <a:solidFill>
                  <a:schemeClr val="tx1"/>
                </a:solidFill>
              </a:rPr>
              <a:t>কচি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ধানের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চারার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মত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(খ) </a:t>
            </a:r>
            <a:r>
              <a:rPr lang="en-US" dirty="0" err="1" smtClean="0">
                <a:solidFill>
                  <a:schemeClr val="tx1"/>
                </a:solidFill>
              </a:rPr>
              <a:t>তমাল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তরু</a:t>
            </a:r>
            <a:r>
              <a:rPr lang="en-US" dirty="0" smtClean="0">
                <a:solidFill>
                  <a:schemeClr val="tx1"/>
                </a:solidFill>
              </a:rPr>
              <a:t>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457200" y="4572000"/>
            <a:ext cx="4419600" cy="713232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তোমার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পাঠ্য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থেকে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জসীম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উদ্দীন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লেখা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একটি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নাম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লিখ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1600" y="4495800"/>
            <a:ext cx="3810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(ক) </a:t>
            </a:r>
            <a:r>
              <a:rPr lang="en-US" dirty="0" err="1" smtClean="0">
                <a:solidFill>
                  <a:schemeClr val="tx1"/>
                </a:solidFill>
              </a:rPr>
              <a:t>আবার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আসিব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ফিরে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(খ)    </a:t>
            </a:r>
            <a:r>
              <a:rPr lang="en-US" dirty="0" err="1" smtClean="0">
                <a:solidFill>
                  <a:schemeClr val="tx1"/>
                </a:solidFill>
              </a:rPr>
              <a:t>রুপাই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381000" y="5638800"/>
            <a:ext cx="4343400" cy="838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কবি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জসীম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উদ্দিন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খ্রীঃ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মৃত্যু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বরন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করেন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1600" y="5715000"/>
            <a:ext cx="3733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(ক) ১৯৭৬খ্রীঃ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(খ) ১৯৭৫খ্রীঃ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1" grpId="0" animBg="1"/>
      <p:bldP spid="13" grpId="0" animBg="1"/>
      <p:bldP spid="14" grpId="0" animBg="1"/>
      <p:bldP spid="9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381000"/>
            <a:ext cx="4876800" cy="92333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বাড়ীর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কাজ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715000"/>
            <a:ext cx="7391400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dirty="0" smtClean="0"/>
              <a:t>‘</a:t>
            </a:r>
            <a:r>
              <a:rPr lang="en-US" dirty="0" err="1" smtClean="0"/>
              <a:t>রুপাই</a:t>
            </a:r>
            <a:r>
              <a:rPr lang="en-US" dirty="0" smtClean="0"/>
              <a:t>’ </a:t>
            </a:r>
            <a:r>
              <a:rPr lang="en-US" dirty="0" err="1" smtClean="0"/>
              <a:t>কবিতা</a:t>
            </a:r>
            <a:r>
              <a:rPr lang="en-US" dirty="0" smtClean="0"/>
              <a:t> </a:t>
            </a:r>
            <a:r>
              <a:rPr lang="en-US" dirty="0" err="1" smtClean="0"/>
              <a:t>আলোকে</a:t>
            </a:r>
            <a:r>
              <a:rPr lang="en-US" dirty="0" smtClean="0"/>
              <a:t> </a:t>
            </a:r>
            <a:r>
              <a:rPr lang="en-US" dirty="0" err="1" smtClean="0"/>
              <a:t>গ্রামীন</a:t>
            </a:r>
            <a:r>
              <a:rPr lang="en-US" dirty="0" smtClean="0"/>
              <a:t> </a:t>
            </a:r>
            <a:r>
              <a:rPr lang="en-US" dirty="0" err="1" smtClean="0"/>
              <a:t>বাংলার</a:t>
            </a:r>
            <a:r>
              <a:rPr lang="en-US" dirty="0" smtClean="0"/>
              <a:t> </a:t>
            </a:r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কৃষকের</a:t>
            </a:r>
            <a:r>
              <a:rPr lang="en-US" dirty="0" smtClean="0"/>
              <a:t> </a:t>
            </a:r>
            <a:r>
              <a:rPr lang="en-US" dirty="0" err="1" smtClean="0"/>
              <a:t>জীবন</a:t>
            </a:r>
            <a:r>
              <a:rPr lang="en-US" dirty="0" smtClean="0"/>
              <a:t> </a:t>
            </a:r>
            <a:r>
              <a:rPr lang="en-US" dirty="0" err="1" smtClean="0"/>
              <a:t>চরিত্র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রচনা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7" name="Picture 6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828800"/>
            <a:ext cx="4724400" cy="3118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819400"/>
            <a:ext cx="5638800" cy="3276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0" y="457200"/>
            <a:ext cx="4953000" cy="156966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ধন্যবাদ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981200" y="533400"/>
            <a:ext cx="4724400" cy="1295400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</a:rPr>
              <a:t>পরিচিতি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667000"/>
            <a:ext cx="3962400" cy="3124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শিক্ষক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আসমা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আখতার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সহকারী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কম্পিটার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খলনা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ইসলামিয়া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মাদ্রাসা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সুবরাজপুর,পত্নীতলা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নওগাঁ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2667000"/>
            <a:ext cx="4191000" cy="304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smtClean="0">
              <a:solidFill>
                <a:schemeClr val="tx1"/>
              </a:solidFill>
            </a:endParaRPr>
          </a:p>
          <a:p>
            <a:pPr algn="ctr"/>
            <a:r>
              <a:rPr lang="en-US" sz="4400" smtClean="0">
                <a:solidFill>
                  <a:schemeClr val="tx1"/>
                </a:solidFill>
              </a:rPr>
              <a:t>পাঠ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পরিচিতি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শ্রেণীঃ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অষ্টম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বিষয়ঃ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বাংলা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কবিতা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অধ্যয়ঃ</a:t>
            </a:r>
            <a:r>
              <a:rPr lang="en-US" sz="2800" dirty="0" smtClean="0">
                <a:solidFill>
                  <a:schemeClr val="tx1"/>
                </a:solidFill>
              </a:rPr>
              <a:t>       ৮ম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সময়ঃ</a:t>
            </a:r>
            <a:r>
              <a:rPr lang="en-US" sz="2800" dirty="0" smtClean="0">
                <a:solidFill>
                  <a:schemeClr val="tx1"/>
                </a:solidFill>
              </a:rPr>
              <a:t> ৪৫মিনিট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  <p:bldP spid="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752600" y="304800"/>
            <a:ext cx="5257800" cy="914400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নিচের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ছবিগুলোর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প্রতি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লক্ষ্য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কর</a:t>
            </a:r>
            <a:r>
              <a:rPr lang="en-US" sz="2400" dirty="0" smtClean="0">
                <a:solidFill>
                  <a:srgbClr val="FF0000"/>
                </a:solidFill>
              </a:rPr>
              <a:t>;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 descr="্জসিম 3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47800"/>
            <a:ext cx="3881120" cy="2438400"/>
          </a:xfrm>
          <a:prstGeom prst="rect">
            <a:avLst/>
          </a:prstGeom>
        </p:spPr>
      </p:pic>
      <p:pic>
        <p:nvPicPr>
          <p:cNvPr id="5" name="Picture 4" descr="্জসিম2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60" y="4038600"/>
            <a:ext cx="4010140" cy="2362200"/>
          </a:xfrm>
          <a:prstGeom prst="rect">
            <a:avLst/>
          </a:prstGeom>
        </p:spPr>
      </p:pic>
      <p:pic>
        <p:nvPicPr>
          <p:cNvPr id="6" name="Picture 5" descr="লাউ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2643" y="1447800"/>
            <a:ext cx="4490357" cy="2362200"/>
          </a:xfrm>
          <a:prstGeom prst="rect">
            <a:avLst/>
          </a:prstGeom>
        </p:spPr>
      </p:pic>
      <p:pic>
        <p:nvPicPr>
          <p:cNvPr id="7" name="Picture 6" descr="লাউ1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3208" y="3962400"/>
            <a:ext cx="4311192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295400" y="914400"/>
            <a:ext cx="5638800" cy="987552"/>
          </a:xfrm>
          <a:prstGeom prst="flowChartTerminator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</a:rPr>
              <a:t>আজ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পাঠ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শিরোনাম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438400" y="2438400"/>
            <a:ext cx="3581400" cy="2057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রুপাই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533400" y="4800600"/>
            <a:ext cx="7086600" cy="1066800"/>
          </a:xfrm>
          <a:prstGeom prst="flowChartTerminator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</a:rPr>
              <a:t>কবিঃ</a:t>
            </a:r>
            <a:r>
              <a:rPr lang="en-US" sz="6000" dirty="0" smtClean="0">
                <a:solidFill>
                  <a:srgbClr val="C00000"/>
                </a:solidFill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</a:rPr>
              <a:t>জসীম</a:t>
            </a:r>
            <a:r>
              <a:rPr lang="en-US" sz="6000" dirty="0" smtClean="0">
                <a:solidFill>
                  <a:srgbClr val="C00000"/>
                </a:solidFill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</a:rPr>
              <a:t>উদ্দীন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C00000"/>
                </a:solidFill>
              </a:rPr>
              <a:t>শিখন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</a:rPr>
              <a:t>ফল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286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১। </a:t>
            </a:r>
            <a:r>
              <a:rPr lang="en-US" sz="2400" dirty="0" err="1" smtClean="0"/>
              <a:t>কবি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জসীম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উদ্দীন</a:t>
            </a:r>
            <a:r>
              <a:rPr lang="en-US" sz="2400" dirty="0" smtClean="0"/>
              <a:t>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পরিচয়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1242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২। </a:t>
            </a:r>
            <a:r>
              <a:rPr lang="en-US" sz="2400" dirty="0" err="1" smtClean="0"/>
              <a:t>নতুন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নতুন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862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৩। </a:t>
            </a:r>
            <a:r>
              <a:rPr lang="en-US" sz="2400" dirty="0" err="1" smtClean="0"/>
              <a:t>কবিতার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মুলভাব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800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৪। </a:t>
            </a:r>
            <a:r>
              <a:rPr lang="en-US" sz="2400" dirty="0" err="1" smtClean="0"/>
              <a:t>কবিতাটি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শুদ্ধ</a:t>
            </a:r>
            <a:r>
              <a:rPr lang="en-US" sz="2400" dirty="0" smtClean="0"/>
              <a:t> </a:t>
            </a:r>
            <a:r>
              <a:rPr lang="en-US" sz="2400" dirty="0" err="1" smtClean="0"/>
              <a:t>উচ্চারনে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আবৃত্তি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1447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শেষে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শিক্ষার্থীরা</a:t>
            </a:r>
            <a:r>
              <a:rPr lang="en-US" sz="2800" dirty="0" smtClean="0"/>
              <a:t>…………..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514600" y="152400"/>
            <a:ext cx="4191000" cy="99060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কবিঃ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পরিচিতি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3" name="Picture 2" descr="্জসিম 1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752600"/>
            <a:ext cx="2286000" cy="221225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172200" y="685800"/>
            <a:ext cx="2971800" cy="1981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জন্মঃ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১৯০৩খ্রীঃ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ফরিদপুর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জেলা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172200" y="2667000"/>
            <a:ext cx="2971800" cy="1981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কর্ম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জীবনঃ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ঢাকা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বিস্ববিদ্যালয়</a:t>
            </a:r>
            <a:r>
              <a:rPr lang="en-US" dirty="0" smtClean="0">
                <a:solidFill>
                  <a:schemeClr val="tx1"/>
                </a:solidFill>
              </a:rPr>
              <a:t> ও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তথ্য</a:t>
            </a:r>
            <a:r>
              <a:rPr lang="en-US" dirty="0" smtClean="0">
                <a:solidFill>
                  <a:schemeClr val="tx1"/>
                </a:solidFill>
              </a:rPr>
              <a:t> ও </a:t>
            </a:r>
            <a:r>
              <a:rPr lang="en-US" dirty="0" err="1" smtClean="0">
                <a:solidFill>
                  <a:schemeClr val="tx1"/>
                </a:solidFill>
              </a:rPr>
              <a:t>প্রচার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বিভাগ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172200" y="4876800"/>
            <a:ext cx="2971800" cy="1676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বিস্ববিদ্যালয়ে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অধ্যনরত’কবর</a:t>
            </a:r>
            <a:r>
              <a:rPr lang="en-US" sz="2000" dirty="0" smtClean="0">
                <a:solidFill>
                  <a:schemeClr val="tx1"/>
                </a:solidFill>
              </a:rPr>
              <a:t>’ </a:t>
            </a:r>
            <a:r>
              <a:rPr lang="en-US" sz="2000" dirty="0" err="1" smtClean="0">
                <a:solidFill>
                  <a:schemeClr val="tx1"/>
                </a:solidFill>
              </a:rPr>
              <a:t>কবিতাটি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রচনা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করে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প্রশংসিত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895600" y="4267200"/>
            <a:ext cx="3124200" cy="2590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রচনাবলীঃ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কাহিনীকাব্যঃনক্সী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কাঁথার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মাঠ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কাব্যঃ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রাখলী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বালুর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চর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নাটকঃ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বেদের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মেয়ে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উপন্যাসঃবোবা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কাহিনী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3352800"/>
            <a:ext cx="2362200" cy="2133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একুশে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পদক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সন্মানসূচক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ডি.লিট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ডিগ্রী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219200" y="1371600"/>
            <a:ext cx="21336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মৃত্যুঃ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১৯৭৬ </a:t>
            </a:r>
            <a:r>
              <a:rPr lang="en-US" sz="2000" dirty="0" err="1" smtClean="0">
                <a:solidFill>
                  <a:schemeClr val="tx1"/>
                </a:solidFill>
              </a:rPr>
              <a:t>খ্রীঃ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ঢাকায়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438400" y="381000"/>
            <a:ext cx="3733800" cy="911352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আদর্শ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পাঠ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3" name="Picture 2" descr="61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676400"/>
            <a:ext cx="5410200" cy="4052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 flipH="1">
            <a:off x="2286000" y="152400"/>
            <a:ext cx="3886200" cy="10668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</a:rPr>
              <a:t>সরব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পাঠ</a:t>
            </a:r>
            <a:endParaRPr lang="en-US" sz="4800" dirty="0">
              <a:solidFill>
                <a:srgbClr val="C00000"/>
              </a:solidFill>
            </a:endParaRPr>
          </a:p>
        </p:txBody>
      </p:sp>
      <p:pic>
        <p:nvPicPr>
          <p:cNvPr id="3" name="Picture 2" descr="62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676400"/>
            <a:ext cx="4625811" cy="34648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2133600" y="304800"/>
            <a:ext cx="5334000" cy="838200"/>
          </a:xfrm>
          <a:prstGeom prst="flowChartPreparati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শব্দের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অর্থ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জেনে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নেই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990600" y="1371600"/>
            <a:ext cx="2743200" cy="10668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জালি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3632"/>
          <a:stretch/>
        </p:blipFill>
        <p:spPr>
          <a:xfrm>
            <a:off x="3962400" y="1219201"/>
            <a:ext cx="2240539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Flowchart: Terminator 6"/>
          <p:cNvSpPr/>
          <p:nvPr/>
        </p:nvSpPr>
        <p:spPr>
          <a:xfrm flipH="1">
            <a:off x="6400800" y="1447800"/>
            <a:ext cx="2514600" cy="762000"/>
          </a:xfrm>
          <a:prstGeom prst="flowChartTermina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কচি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914400" y="2590800"/>
            <a:ext cx="2514600" cy="11430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সিনান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" name="Picture 9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514600"/>
            <a:ext cx="2092726" cy="1066800"/>
          </a:xfrm>
          <a:prstGeom prst="rect">
            <a:avLst/>
          </a:prstGeom>
        </p:spPr>
      </p:pic>
      <p:sp>
        <p:nvSpPr>
          <p:cNvPr id="14" name="Flowchart: Terminator 13"/>
          <p:cNvSpPr/>
          <p:nvPr/>
        </p:nvSpPr>
        <p:spPr>
          <a:xfrm>
            <a:off x="6400800" y="2667000"/>
            <a:ext cx="2514600" cy="762000"/>
          </a:xfrm>
          <a:prstGeom prst="flowChartTermina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গোসল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990600" y="3810000"/>
            <a:ext cx="2362200" cy="9906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শাওন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6" name="Picture 15" descr="4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3657600"/>
            <a:ext cx="1958429" cy="1303246"/>
          </a:xfrm>
          <a:prstGeom prst="rect">
            <a:avLst/>
          </a:prstGeom>
        </p:spPr>
      </p:pic>
      <p:sp>
        <p:nvSpPr>
          <p:cNvPr id="18" name="Flowchart: Terminator 17"/>
          <p:cNvSpPr/>
          <p:nvPr/>
        </p:nvSpPr>
        <p:spPr>
          <a:xfrm>
            <a:off x="6248400" y="3810000"/>
            <a:ext cx="2667000" cy="758952"/>
          </a:xfrm>
          <a:prstGeom prst="flowChartTermina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শ্রাবন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990600" y="5181600"/>
            <a:ext cx="2426208" cy="11704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নবীন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তৃণ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0" name="Picture 19" descr="4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00" y="5257800"/>
            <a:ext cx="2209800" cy="1241627"/>
          </a:xfrm>
          <a:prstGeom prst="rect">
            <a:avLst/>
          </a:prstGeom>
        </p:spPr>
      </p:pic>
      <p:sp>
        <p:nvSpPr>
          <p:cNvPr id="21" name="Flowchart: Terminator 20"/>
          <p:cNvSpPr/>
          <p:nvPr/>
        </p:nvSpPr>
        <p:spPr>
          <a:xfrm>
            <a:off x="6248400" y="5410200"/>
            <a:ext cx="2590800" cy="835152"/>
          </a:xfrm>
          <a:prstGeom prst="flowChartTermina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নতুন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ঘাস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4" grpId="0" animBg="1"/>
      <p:bldP spid="15" grpId="0" animBg="1"/>
      <p:bldP spid="18" grpId="0" animBg="1"/>
      <p:bldP spid="19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318</TotalTime>
  <Words>335</Words>
  <Application>Microsoft Office PowerPoint</Application>
  <PresentationFormat>On-screen Show (4:3)</PresentationFormat>
  <Paragraphs>93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67</cp:revision>
  <dcterms:created xsi:type="dcterms:W3CDTF">2006-08-16T00:00:00Z</dcterms:created>
  <dcterms:modified xsi:type="dcterms:W3CDTF">2020-02-22T06:00:31Z</dcterms:modified>
</cp:coreProperties>
</file>