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7" r:id="rId4"/>
    <p:sldId id="260" r:id="rId5"/>
    <p:sldId id="263" r:id="rId6"/>
    <p:sldId id="264" r:id="rId7"/>
    <p:sldId id="261" r:id="rId8"/>
    <p:sldId id="262" r:id="rId9"/>
    <p:sldId id="266" r:id="rId10"/>
    <p:sldId id="268" r:id="rId11"/>
    <p:sldId id="269" r:id="rId12"/>
    <p:sldId id="265" r:id="rId13"/>
    <p:sldId id="270" r:id="rId14"/>
    <p:sldId id="273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01702-55A2-4F3A-B657-E168FF969F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140F1-32B7-43EF-9CF0-1C8243344D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</a:p>
      </dgm:t>
    </dgm:pt>
    <dgm:pt modelId="{AA8392E1-0963-4A8A-84BE-4EA5608106E1}" type="parTrans" cxnId="{98E14571-E963-409E-BECA-2DDB90368186}">
      <dgm:prSet/>
      <dgm:spPr/>
      <dgm:t>
        <a:bodyPr/>
        <a:lstStyle/>
        <a:p>
          <a:endParaRPr lang="en-US"/>
        </a:p>
      </dgm:t>
    </dgm:pt>
    <dgm:pt modelId="{6BFDD4C1-1FCB-406D-84A9-CE6094179AE0}" type="sibTrans" cxnId="{98E14571-E963-409E-BECA-2DDB90368186}">
      <dgm:prSet/>
      <dgm:spPr/>
      <dgm:t>
        <a:bodyPr/>
        <a:lstStyle/>
        <a:p>
          <a:endParaRPr lang="en-US"/>
        </a:p>
      </dgm:t>
    </dgm:pt>
    <dgm:pt modelId="{0BD8F626-4DFE-4FB4-870A-FC24E617D2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সাহায্যে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 নির্ণয় করতে পারবে; </a:t>
          </a:r>
        </a:p>
      </dgm:t>
    </dgm:pt>
    <dgm:pt modelId="{7CF07136-8980-43B1-B25D-3A378733AFB4}" type="parTrans" cxnId="{9FFB8C9D-CE71-475F-816B-52FDA190109D}">
      <dgm:prSet/>
      <dgm:spPr/>
      <dgm:t>
        <a:bodyPr/>
        <a:lstStyle/>
        <a:p>
          <a:endParaRPr lang="en-US"/>
        </a:p>
      </dgm:t>
    </dgm:pt>
    <dgm:pt modelId="{B24F2B47-51CF-4063-A6B1-C43CCB2B0EAF}" type="sibTrans" cxnId="{9FFB8C9D-CE71-475F-816B-52FDA190109D}">
      <dgm:prSet/>
      <dgm:spPr/>
      <dgm:t>
        <a:bodyPr/>
        <a:lstStyle/>
        <a:p>
          <a:endParaRPr lang="en-US"/>
        </a:p>
      </dgm:t>
    </dgm:pt>
    <dgm:pt modelId="{E7595D3A-AF6A-49BA-8527-5E5C785FF20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দিতে পারবে;</a:t>
          </a:r>
        </a:p>
      </dgm:t>
    </dgm:pt>
    <dgm:pt modelId="{0B34B009-E142-4A2B-88F5-EFB409995C69}" type="parTrans" cxnId="{C64D5EC0-F6D5-45CC-8C98-428673152FA7}">
      <dgm:prSet/>
      <dgm:spPr/>
      <dgm:t>
        <a:bodyPr/>
        <a:lstStyle/>
        <a:p>
          <a:endParaRPr lang="en-US"/>
        </a:p>
      </dgm:t>
    </dgm:pt>
    <dgm:pt modelId="{AA987700-5972-4AF9-AD2B-C39A143BF3F9}" type="sibTrans" cxnId="{C64D5EC0-F6D5-45CC-8C98-428673152FA7}">
      <dgm:prSet/>
      <dgm:spPr/>
      <dgm:t>
        <a:bodyPr/>
        <a:lstStyle/>
        <a:p>
          <a:endParaRPr lang="en-US"/>
        </a:p>
      </dgm:t>
    </dgm:pt>
    <dgm:pt modelId="{5CF06346-1E2C-4106-9F06-D09A13A8EB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নির্ণয় করতে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4D0787-2E78-4D3A-AE11-2436E44941B8}" type="parTrans" cxnId="{CF925147-CF90-499C-9B26-A32BB469D1E4}">
      <dgm:prSet/>
      <dgm:spPr/>
      <dgm:t>
        <a:bodyPr/>
        <a:lstStyle/>
        <a:p>
          <a:endParaRPr lang="en-US"/>
        </a:p>
      </dgm:t>
    </dgm:pt>
    <dgm:pt modelId="{AC0348E2-2C1A-46B2-8C0D-0BDE1D419212}" type="sibTrans" cxnId="{CF925147-CF90-499C-9B26-A32BB469D1E4}">
      <dgm:prSet/>
      <dgm:spPr/>
      <dgm:t>
        <a:bodyPr/>
        <a:lstStyle/>
        <a:p>
          <a:endParaRPr lang="en-US"/>
        </a:p>
      </dgm:t>
    </dgm:pt>
    <dgm:pt modelId="{C77B3BF2-8694-4FE2-B6B3-E94A87AD8E7D}" type="pres">
      <dgm:prSet presAssocID="{48601702-55A2-4F3A-B657-E168FF969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BAF2-3580-411F-8938-8536E08FE419}" type="pres">
      <dgm:prSet presAssocID="{72A140F1-32B7-43EF-9CF0-1C8243344D72}" presName="parentText" presStyleLbl="node1" presStyleIdx="0" presStyleCnt="4" custScaleX="65266" custScaleY="48880" custLinFactNeighborX="-17367" custLinFactNeighborY="13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422BD-6B78-4C81-ADF4-231649808773}" type="pres">
      <dgm:prSet presAssocID="{6BFDD4C1-1FCB-406D-84A9-CE6094179AE0}" presName="spacer" presStyleCnt="0"/>
      <dgm:spPr/>
    </dgm:pt>
    <dgm:pt modelId="{EF7FBA54-E724-40C1-BA13-33F8A6A63BF5}" type="pres">
      <dgm:prSet presAssocID="{E7595D3A-AF6A-49BA-8527-5E5C785FF20B}" presName="parentText" presStyleLbl="node1" presStyleIdx="1" presStyleCnt="4" custScaleX="93162" custScaleY="60505" custLinFactNeighborX="-3419" custLinFactNeighborY="-240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761F-7C5D-459D-96EA-83F980501A94}" type="pres">
      <dgm:prSet presAssocID="{AA987700-5972-4AF9-AD2B-C39A143BF3F9}" presName="spacer" presStyleCnt="0"/>
      <dgm:spPr/>
    </dgm:pt>
    <dgm:pt modelId="{7D8ADF7C-171E-4710-AC54-220E975C449E}" type="pres">
      <dgm:prSet presAssocID="{0BD8F626-4DFE-4FB4-870A-FC24E617D2ED}" presName="parentText" presStyleLbl="node1" presStyleIdx="2" presStyleCnt="4" custScaleX="93162" custScaleY="101841" custLinFactNeighborX="-3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F143-3698-4C1A-80BE-5824BBB96A80}" type="pres">
      <dgm:prSet presAssocID="{B24F2B47-51CF-4063-A6B1-C43CCB2B0EAF}" presName="spacer" presStyleCnt="0"/>
      <dgm:spPr/>
    </dgm:pt>
    <dgm:pt modelId="{4F8D2972-E813-439E-9EE6-9E2ECB1F35EA}" type="pres">
      <dgm:prSet presAssocID="{5CF06346-1E2C-4106-9F06-D09A13A8EB74}" presName="parentText" presStyleLbl="node1" presStyleIdx="3" presStyleCnt="4" custScaleX="72650" custScaleY="57411" custLinFactNeighborX="-13674" custLinFactNeighborY="-1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25147-CF90-499C-9B26-A32BB469D1E4}" srcId="{48601702-55A2-4F3A-B657-E168FF969F14}" destId="{5CF06346-1E2C-4106-9F06-D09A13A8EB74}" srcOrd="3" destOrd="0" parTransId="{7A4D0787-2E78-4D3A-AE11-2436E44941B8}" sibTransId="{AC0348E2-2C1A-46B2-8C0D-0BDE1D419212}"/>
    <dgm:cxn modelId="{0CB7D693-60EF-4041-9886-163187EFDE4B}" type="presOf" srcId="{72A140F1-32B7-43EF-9CF0-1C8243344D72}" destId="{5D15BAF2-3580-411F-8938-8536E08FE419}" srcOrd="0" destOrd="0" presId="urn:microsoft.com/office/officeart/2005/8/layout/vList2"/>
    <dgm:cxn modelId="{D5826F9D-E4B4-422D-93A5-12F729F4A036}" type="presOf" srcId="{0BD8F626-4DFE-4FB4-870A-FC24E617D2ED}" destId="{7D8ADF7C-171E-4710-AC54-220E975C449E}" srcOrd="0" destOrd="0" presId="urn:microsoft.com/office/officeart/2005/8/layout/vList2"/>
    <dgm:cxn modelId="{9FFB8C9D-CE71-475F-816B-52FDA190109D}" srcId="{48601702-55A2-4F3A-B657-E168FF969F14}" destId="{0BD8F626-4DFE-4FB4-870A-FC24E617D2ED}" srcOrd="2" destOrd="0" parTransId="{7CF07136-8980-43B1-B25D-3A378733AFB4}" sibTransId="{B24F2B47-51CF-4063-A6B1-C43CCB2B0EAF}"/>
    <dgm:cxn modelId="{C64D5EC0-F6D5-45CC-8C98-428673152FA7}" srcId="{48601702-55A2-4F3A-B657-E168FF969F14}" destId="{E7595D3A-AF6A-49BA-8527-5E5C785FF20B}" srcOrd="1" destOrd="0" parTransId="{0B34B009-E142-4A2B-88F5-EFB409995C69}" sibTransId="{AA987700-5972-4AF9-AD2B-C39A143BF3F9}"/>
    <dgm:cxn modelId="{FB4F132C-1E44-45F3-BA78-E3FFF8EFA78A}" type="presOf" srcId="{48601702-55A2-4F3A-B657-E168FF969F14}" destId="{C77B3BF2-8694-4FE2-B6B3-E94A87AD8E7D}" srcOrd="0" destOrd="0" presId="urn:microsoft.com/office/officeart/2005/8/layout/vList2"/>
    <dgm:cxn modelId="{027C165A-B87A-4A6A-8708-09C48AC7D588}" type="presOf" srcId="{5CF06346-1E2C-4106-9F06-D09A13A8EB74}" destId="{4F8D2972-E813-439E-9EE6-9E2ECB1F35EA}" srcOrd="0" destOrd="0" presId="urn:microsoft.com/office/officeart/2005/8/layout/vList2"/>
    <dgm:cxn modelId="{98E14571-E963-409E-BECA-2DDB90368186}" srcId="{48601702-55A2-4F3A-B657-E168FF969F14}" destId="{72A140F1-32B7-43EF-9CF0-1C8243344D72}" srcOrd="0" destOrd="0" parTransId="{AA8392E1-0963-4A8A-84BE-4EA5608106E1}" sibTransId="{6BFDD4C1-1FCB-406D-84A9-CE6094179AE0}"/>
    <dgm:cxn modelId="{8DF871F4-C17B-409A-BCC3-55DB203A49F4}" type="presOf" srcId="{E7595D3A-AF6A-49BA-8527-5E5C785FF20B}" destId="{EF7FBA54-E724-40C1-BA13-33F8A6A63BF5}" srcOrd="0" destOrd="0" presId="urn:microsoft.com/office/officeart/2005/8/layout/vList2"/>
    <dgm:cxn modelId="{440B2FB1-DAF8-46FD-B461-3A1BD383654C}" type="presParOf" srcId="{C77B3BF2-8694-4FE2-B6B3-E94A87AD8E7D}" destId="{5D15BAF2-3580-411F-8938-8536E08FE419}" srcOrd="0" destOrd="0" presId="urn:microsoft.com/office/officeart/2005/8/layout/vList2"/>
    <dgm:cxn modelId="{43C84DB7-E456-4836-828C-EB8FB2BEB5FF}" type="presParOf" srcId="{C77B3BF2-8694-4FE2-B6B3-E94A87AD8E7D}" destId="{F94422BD-6B78-4C81-ADF4-231649808773}" srcOrd="1" destOrd="0" presId="urn:microsoft.com/office/officeart/2005/8/layout/vList2"/>
    <dgm:cxn modelId="{15C0D996-97F9-426C-BA74-EAB4769F869C}" type="presParOf" srcId="{C77B3BF2-8694-4FE2-B6B3-E94A87AD8E7D}" destId="{EF7FBA54-E724-40C1-BA13-33F8A6A63BF5}" srcOrd="2" destOrd="0" presId="urn:microsoft.com/office/officeart/2005/8/layout/vList2"/>
    <dgm:cxn modelId="{3650482B-C7F9-4E0F-A681-E9C9FCFB9589}" type="presParOf" srcId="{C77B3BF2-8694-4FE2-B6B3-E94A87AD8E7D}" destId="{6004761F-7C5D-459D-96EA-83F980501A94}" srcOrd="3" destOrd="0" presId="urn:microsoft.com/office/officeart/2005/8/layout/vList2"/>
    <dgm:cxn modelId="{39F1C10B-2847-4864-849D-C066410C7694}" type="presParOf" srcId="{C77B3BF2-8694-4FE2-B6B3-E94A87AD8E7D}" destId="{7D8ADF7C-171E-4710-AC54-220E975C449E}" srcOrd="4" destOrd="0" presId="urn:microsoft.com/office/officeart/2005/8/layout/vList2"/>
    <dgm:cxn modelId="{537BA98D-6825-419D-89A6-6918E93B2968}" type="presParOf" srcId="{C77B3BF2-8694-4FE2-B6B3-E94A87AD8E7D}" destId="{B506F143-3698-4C1A-80BE-5824BBB96A80}" srcOrd="5" destOrd="0" presId="urn:microsoft.com/office/officeart/2005/8/layout/vList2"/>
    <dgm:cxn modelId="{647F1BA1-D9B5-4EFB-8376-2BED1A9094E9}" type="presParOf" srcId="{C77B3BF2-8694-4FE2-B6B3-E94A87AD8E7D}" destId="{4F8D2972-E813-439E-9EE6-9E2ECB1F35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771E3-72C4-4EAA-BE06-6DA3E444E8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DB2CF-210E-4EBB-9430-311135A931F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chemeClr val="tx1"/>
            </a:solidFill>
          </a:endParaRPr>
        </a:p>
      </dgm:t>
    </dgm:pt>
    <dgm:pt modelId="{1C842094-4ED3-44D8-9C67-93683EAD1729}" type="parTrans" cxnId="{DCA7D1B6-C8A5-4261-A36C-BC003C69574E}">
      <dgm:prSet/>
      <dgm:spPr/>
      <dgm:t>
        <a:bodyPr/>
        <a:lstStyle/>
        <a:p>
          <a:endParaRPr lang="en-US"/>
        </a:p>
      </dgm:t>
    </dgm:pt>
    <dgm:pt modelId="{9E792D46-811D-445E-BDC6-F86399BA80D5}" type="sibTrans" cxnId="{DCA7D1B6-C8A5-4261-A36C-BC003C69574E}">
      <dgm:prSet/>
      <dgm:spPr/>
      <dgm:t>
        <a:bodyPr/>
        <a:lstStyle/>
        <a:p>
          <a:endParaRPr lang="en-US"/>
        </a:p>
      </dgm:t>
    </dgm:pt>
    <dgm:pt modelId="{5D119A03-2A06-4CB8-B253-95CD67A3296E}" type="pres">
      <dgm:prSet presAssocID="{E2F771E3-72C4-4EAA-BE06-6DA3E444E8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1B3DB9-1161-4B3D-B3F3-D4F3365270F1}" type="pres">
      <dgm:prSet presAssocID="{FA8DB2CF-210E-4EBB-9430-311135A931F0}" presName="node" presStyleLbl="node1" presStyleIdx="0" presStyleCnt="1" custScaleX="241553" custScaleY="75132" custLinFactNeighborX="121" custLinFactNeighborY="-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D6113-3532-4930-B97B-F2CD1D42DD11}" type="presOf" srcId="{FA8DB2CF-210E-4EBB-9430-311135A931F0}" destId="{261B3DB9-1161-4B3D-B3F3-D4F3365270F1}" srcOrd="0" destOrd="0" presId="urn:microsoft.com/office/officeart/2005/8/layout/default"/>
    <dgm:cxn modelId="{68322C45-4776-4F43-830D-D6F9D64C1672}" type="presOf" srcId="{E2F771E3-72C4-4EAA-BE06-6DA3E444E850}" destId="{5D119A03-2A06-4CB8-B253-95CD67A3296E}" srcOrd="0" destOrd="0" presId="urn:microsoft.com/office/officeart/2005/8/layout/default"/>
    <dgm:cxn modelId="{DCA7D1B6-C8A5-4261-A36C-BC003C69574E}" srcId="{E2F771E3-72C4-4EAA-BE06-6DA3E444E850}" destId="{FA8DB2CF-210E-4EBB-9430-311135A931F0}" srcOrd="0" destOrd="0" parTransId="{1C842094-4ED3-44D8-9C67-93683EAD1729}" sibTransId="{9E792D46-811D-445E-BDC6-F86399BA80D5}"/>
    <dgm:cxn modelId="{8B91C969-208B-403B-849C-414846DB3B91}" type="presParOf" srcId="{5D119A03-2A06-4CB8-B253-95CD67A3296E}" destId="{261B3DB9-1161-4B3D-B3F3-D4F3365270F1}" srcOrd="0" destOrd="0" presId="urn:microsoft.com/office/officeart/2005/8/layout/defaul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C15B1-8F5F-4759-B34F-D6B1C33BF28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5037A-1654-4484-B81C-DE2B53FE84A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B82361-A025-406D-AA14-9487A5AC9644}" type="parTrans" cxnId="{ADC6879A-5F7D-49CE-94E1-537C201F4ECB}">
      <dgm:prSet/>
      <dgm:spPr/>
      <dgm:t>
        <a:bodyPr/>
        <a:lstStyle/>
        <a:p>
          <a:endParaRPr lang="en-US"/>
        </a:p>
      </dgm:t>
    </dgm:pt>
    <dgm:pt modelId="{EE1D3614-061E-41B8-9C21-3A334F6EAB77}" type="sibTrans" cxnId="{ADC6879A-5F7D-49CE-94E1-537C201F4ECB}">
      <dgm:prSet/>
      <dgm:spPr/>
      <dgm:t>
        <a:bodyPr/>
        <a:lstStyle/>
        <a:p>
          <a:endParaRPr lang="en-US"/>
        </a:p>
      </dgm:t>
    </dgm:pt>
    <dgm:pt modelId="{F77D1219-9302-4FFE-8F3B-0EC16865B78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পরম আর্দ্রতা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824DDEE-BFDC-4C0C-BDDD-5B0B7FFEF457}" type="parTrans" cxnId="{40559120-0A87-4067-84EA-7A04CE7CF81D}">
      <dgm:prSet/>
      <dgm:spPr/>
      <dgm:t>
        <a:bodyPr/>
        <a:lstStyle/>
        <a:p>
          <a:endParaRPr lang="en-US"/>
        </a:p>
      </dgm:t>
    </dgm:pt>
    <dgm:pt modelId="{F16F3F6E-6F2E-4172-A7AB-74900B0655BB}" type="sibTrans" cxnId="{40559120-0A87-4067-84EA-7A04CE7CF81D}">
      <dgm:prSet/>
      <dgm:spPr/>
      <dgm:t>
        <a:bodyPr/>
        <a:lstStyle/>
        <a:p>
          <a:endParaRPr lang="en-US"/>
        </a:p>
      </dgm:t>
    </dgm:pt>
    <dgm:pt modelId="{5C7DE918-8C39-4709-A87A-E9F5507E908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আপেক্ষিক আর্দ্রতা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7CC16B-F279-4FBC-8199-1B3FD0B21AC8}" type="parTrans" cxnId="{5495A215-0272-4B4E-86F9-24B36F177EE3}">
      <dgm:prSet/>
      <dgm:spPr/>
      <dgm:t>
        <a:bodyPr/>
        <a:lstStyle/>
        <a:p>
          <a:endParaRPr lang="en-US"/>
        </a:p>
      </dgm:t>
    </dgm:pt>
    <dgm:pt modelId="{C02AEA0C-7ADE-44B1-B8D8-FA88C7AC02EC}" type="sibTrans" cxnId="{5495A215-0272-4B4E-86F9-24B36F177EE3}">
      <dgm:prSet/>
      <dgm:spPr/>
      <dgm:t>
        <a:bodyPr/>
        <a:lstStyle/>
        <a:p>
          <a:endParaRPr lang="en-US"/>
        </a:p>
      </dgm:t>
    </dgm:pt>
    <dgm:pt modelId="{695D38E1-9A73-465E-A115-D33DE6DA5EEE}">
      <dgm:prSet/>
      <dgm:spPr/>
      <dgm:t>
        <a:bodyPr/>
        <a:lstStyle/>
        <a:p>
          <a:endParaRPr lang="en-US"/>
        </a:p>
      </dgm:t>
    </dgm:pt>
    <dgm:pt modelId="{F7054125-517B-432A-8E53-FFAF34157542}" type="parTrans" cxnId="{976B47DF-B497-4A0E-A9ED-FCC0401068A6}">
      <dgm:prSet/>
      <dgm:spPr/>
      <dgm:t>
        <a:bodyPr/>
        <a:lstStyle/>
        <a:p>
          <a:endParaRPr lang="en-US"/>
        </a:p>
      </dgm:t>
    </dgm:pt>
    <dgm:pt modelId="{4E84CEB2-F194-4185-B323-998F63FC4653}" type="sibTrans" cxnId="{976B47DF-B497-4A0E-A9ED-FCC0401068A6}">
      <dgm:prSet/>
      <dgm:spPr/>
      <dgm:t>
        <a:bodyPr/>
        <a:lstStyle/>
        <a:p>
          <a:endParaRPr lang="en-US"/>
        </a:p>
      </dgm:t>
    </dgm:pt>
    <dgm:pt modelId="{3C769878-7E4E-423C-B0E4-9B69C3C4FC5A}">
      <dgm:prSet/>
      <dgm:spPr/>
      <dgm:t>
        <a:bodyPr/>
        <a:lstStyle/>
        <a:p>
          <a:endParaRPr lang="en-US"/>
        </a:p>
      </dgm:t>
    </dgm:pt>
    <dgm:pt modelId="{BAEDBF25-555A-4911-AE0B-6AE50D342699}" type="parTrans" cxnId="{EBA4F492-781E-41EE-B9DE-5E7D7BD8F83B}">
      <dgm:prSet/>
      <dgm:spPr/>
      <dgm:t>
        <a:bodyPr/>
        <a:lstStyle/>
        <a:p>
          <a:endParaRPr lang="en-US"/>
        </a:p>
      </dgm:t>
    </dgm:pt>
    <dgm:pt modelId="{25C92651-3E7F-4BAC-BF50-88C440361E81}" type="sibTrans" cxnId="{EBA4F492-781E-41EE-B9DE-5E7D7BD8F83B}">
      <dgm:prSet/>
      <dgm:spPr/>
      <dgm:t>
        <a:bodyPr/>
        <a:lstStyle/>
        <a:p>
          <a:endParaRPr lang="en-US"/>
        </a:p>
      </dgm:t>
    </dgm:pt>
    <dgm:pt modelId="{AF194FC1-89EE-4412-ADF5-05D565D24378}" type="pres">
      <dgm:prSet presAssocID="{6B8C15B1-8F5F-4759-B34F-D6B1C33BF2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DCEF32-FAA2-4584-BEBB-0D3B4A307EBC}" type="pres">
      <dgm:prSet presAssocID="{A6F5037A-1654-4484-B81C-DE2B53FE84A1}" presName="singleCycle" presStyleCnt="0"/>
      <dgm:spPr/>
    </dgm:pt>
    <dgm:pt modelId="{DCA176CE-6295-439E-B284-8616708AB888}" type="pres">
      <dgm:prSet presAssocID="{A6F5037A-1654-4484-B81C-DE2B53FE84A1}" presName="singleCenter" presStyleLbl="node1" presStyleIdx="0" presStyleCnt="3" custScaleY="62500" custLinFactNeighborX="11117" custLinFactNeighborY="-2738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C29AA39-FAEB-4FC5-AB8E-2594862726E6}" type="pres">
      <dgm:prSet presAssocID="{0824DDEE-BFDC-4C0C-BDDD-5B0B7FFEF457}" presName="Name56" presStyleLbl="parChTrans1D2" presStyleIdx="0" presStyleCnt="2"/>
      <dgm:spPr/>
      <dgm:t>
        <a:bodyPr/>
        <a:lstStyle/>
        <a:p>
          <a:endParaRPr lang="en-US"/>
        </a:p>
      </dgm:t>
    </dgm:pt>
    <dgm:pt modelId="{8D51629B-D15E-441C-B847-BB4DACA59473}" type="pres">
      <dgm:prSet presAssocID="{F77D1219-9302-4FFE-8F3B-0EC16865B78C}" presName="text0" presStyleLbl="node1" presStyleIdx="1" presStyleCnt="3" custRadScaleRad="150058" custRadScaleInc="-11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7EFB-B532-4589-8149-CBEE91BD7C5E}" type="pres">
      <dgm:prSet presAssocID="{457CC16B-F279-4FBC-8199-1B3FD0B21AC8}" presName="Name56" presStyleLbl="parChTrans1D2" presStyleIdx="1" presStyleCnt="2"/>
      <dgm:spPr/>
      <dgm:t>
        <a:bodyPr/>
        <a:lstStyle/>
        <a:p>
          <a:endParaRPr lang="en-US"/>
        </a:p>
      </dgm:t>
    </dgm:pt>
    <dgm:pt modelId="{032754A1-5790-4B37-AEBA-F9DF0D5D9188}" type="pres">
      <dgm:prSet presAssocID="{5C7DE918-8C39-4709-A87A-E9F5507E908A}" presName="text0" presStyleLbl="node1" presStyleIdx="2" presStyleCnt="3" custRadScaleRad="209702" custRadScaleInc="-91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59120-0A87-4067-84EA-7A04CE7CF81D}" srcId="{A6F5037A-1654-4484-B81C-DE2B53FE84A1}" destId="{F77D1219-9302-4FFE-8F3B-0EC16865B78C}" srcOrd="0" destOrd="0" parTransId="{0824DDEE-BFDC-4C0C-BDDD-5B0B7FFEF457}" sibTransId="{F16F3F6E-6F2E-4172-A7AB-74900B0655BB}"/>
    <dgm:cxn modelId="{5495A215-0272-4B4E-86F9-24B36F177EE3}" srcId="{A6F5037A-1654-4484-B81C-DE2B53FE84A1}" destId="{5C7DE918-8C39-4709-A87A-E9F5507E908A}" srcOrd="1" destOrd="0" parTransId="{457CC16B-F279-4FBC-8199-1B3FD0B21AC8}" sibTransId="{C02AEA0C-7ADE-44B1-B8D8-FA88C7AC02EC}"/>
    <dgm:cxn modelId="{C7D9A926-B955-437D-8E06-4B75376A17A3}" type="presOf" srcId="{F77D1219-9302-4FFE-8F3B-0EC16865B78C}" destId="{8D51629B-D15E-441C-B847-BB4DACA59473}" srcOrd="0" destOrd="0" presId="urn:microsoft.com/office/officeart/2008/layout/RadialCluster"/>
    <dgm:cxn modelId="{7386A2F3-A063-4575-A1FC-1025322D4D67}" type="presOf" srcId="{6B8C15B1-8F5F-4759-B34F-D6B1C33BF28E}" destId="{AF194FC1-89EE-4412-ADF5-05D565D24378}" srcOrd="0" destOrd="0" presId="urn:microsoft.com/office/officeart/2008/layout/RadialCluster"/>
    <dgm:cxn modelId="{6DFA1CC6-A6C8-4D5F-8BA1-5A49E29F659D}" type="presOf" srcId="{5C7DE918-8C39-4709-A87A-E9F5507E908A}" destId="{032754A1-5790-4B37-AEBA-F9DF0D5D9188}" srcOrd="0" destOrd="0" presId="urn:microsoft.com/office/officeart/2008/layout/RadialCluster"/>
    <dgm:cxn modelId="{ADC6879A-5F7D-49CE-94E1-537C201F4ECB}" srcId="{6B8C15B1-8F5F-4759-B34F-D6B1C33BF28E}" destId="{A6F5037A-1654-4484-B81C-DE2B53FE84A1}" srcOrd="0" destOrd="0" parTransId="{8CB82361-A025-406D-AA14-9487A5AC9644}" sibTransId="{EE1D3614-061E-41B8-9C21-3A334F6EAB77}"/>
    <dgm:cxn modelId="{3947F3D1-2571-4918-9BBF-2A84190A5D36}" type="presOf" srcId="{A6F5037A-1654-4484-B81C-DE2B53FE84A1}" destId="{DCA176CE-6295-439E-B284-8616708AB888}" srcOrd="0" destOrd="0" presId="urn:microsoft.com/office/officeart/2008/layout/RadialCluster"/>
    <dgm:cxn modelId="{EBA4F492-781E-41EE-B9DE-5E7D7BD8F83B}" srcId="{6B8C15B1-8F5F-4759-B34F-D6B1C33BF28E}" destId="{3C769878-7E4E-423C-B0E4-9B69C3C4FC5A}" srcOrd="1" destOrd="0" parTransId="{BAEDBF25-555A-4911-AE0B-6AE50D342699}" sibTransId="{25C92651-3E7F-4BAC-BF50-88C440361E81}"/>
    <dgm:cxn modelId="{976B47DF-B497-4A0E-A9ED-FCC0401068A6}" srcId="{6B8C15B1-8F5F-4759-B34F-D6B1C33BF28E}" destId="{695D38E1-9A73-465E-A115-D33DE6DA5EEE}" srcOrd="2" destOrd="0" parTransId="{F7054125-517B-432A-8E53-FFAF34157542}" sibTransId="{4E84CEB2-F194-4185-B323-998F63FC4653}"/>
    <dgm:cxn modelId="{77A82225-0277-49C2-92D9-6089773F5AD7}" type="presOf" srcId="{0824DDEE-BFDC-4C0C-BDDD-5B0B7FFEF457}" destId="{2C29AA39-FAEB-4FC5-AB8E-2594862726E6}" srcOrd="0" destOrd="0" presId="urn:microsoft.com/office/officeart/2008/layout/RadialCluster"/>
    <dgm:cxn modelId="{9919BCF7-45A1-4514-B743-5CEA6F23C972}" type="presOf" srcId="{457CC16B-F279-4FBC-8199-1B3FD0B21AC8}" destId="{13F57EFB-B532-4589-8149-CBEE91BD7C5E}" srcOrd="0" destOrd="0" presId="urn:microsoft.com/office/officeart/2008/layout/RadialCluster"/>
    <dgm:cxn modelId="{436C696B-B0E1-47E9-B619-8C4F832F10CA}" type="presParOf" srcId="{AF194FC1-89EE-4412-ADF5-05D565D24378}" destId="{E3DCEF32-FAA2-4584-BEBB-0D3B4A307EBC}" srcOrd="0" destOrd="0" presId="urn:microsoft.com/office/officeart/2008/layout/RadialCluster"/>
    <dgm:cxn modelId="{1B36F0A0-91D2-486D-B9DF-3B6397BEAC7A}" type="presParOf" srcId="{E3DCEF32-FAA2-4584-BEBB-0D3B4A307EBC}" destId="{DCA176CE-6295-439E-B284-8616708AB888}" srcOrd="0" destOrd="0" presId="urn:microsoft.com/office/officeart/2008/layout/RadialCluster"/>
    <dgm:cxn modelId="{07C6F2AF-FE16-49AB-A06F-FB0F008E6D96}" type="presParOf" srcId="{E3DCEF32-FAA2-4584-BEBB-0D3B4A307EBC}" destId="{2C29AA39-FAEB-4FC5-AB8E-2594862726E6}" srcOrd="1" destOrd="0" presId="urn:microsoft.com/office/officeart/2008/layout/RadialCluster"/>
    <dgm:cxn modelId="{944182BF-FB1C-4011-A4AB-9AA268577F17}" type="presParOf" srcId="{E3DCEF32-FAA2-4584-BEBB-0D3B4A307EBC}" destId="{8D51629B-D15E-441C-B847-BB4DACA59473}" srcOrd="2" destOrd="0" presId="urn:microsoft.com/office/officeart/2008/layout/RadialCluster"/>
    <dgm:cxn modelId="{F6886F67-4041-411A-A313-EEE0E71487D2}" type="presParOf" srcId="{E3DCEF32-FAA2-4584-BEBB-0D3B4A307EBC}" destId="{13F57EFB-B532-4589-8149-CBEE91BD7C5E}" srcOrd="3" destOrd="0" presId="urn:microsoft.com/office/officeart/2008/layout/RadialCluster"/>
    <dgm:cxn modelId="{7779DD9C-E703-4165-AE6E-1D6AB8C3F64E}" type="presParOf" srcId="{E3DCEF32-FAA2-4584-BEBB-0D3B4A307EBC}" destId="{032754A1-5790-4B37-AEBA-F9DF0D5D918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01702-55A2-4F3A-B657-E168FF969F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140F1-32B7-43EF-9CF0-1C8243344D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8392E1-0963-4A8A-84BE-4EA5608106E1}" type="parTrans" cxnId="{98E14571-E963-409E-BECA-2DDB90368186}">
      <dgm:prSet/>
      <dgm:spPr/>
      <dgm:t>
        <a:bodyPr/>
        <a:lstStyle/>
        <a:p>
          <a:endParaRPr lang="en-US"/>
        </a:p>
      </dgm:t>
    </dgm:pt>
    <dgm:pt modelId="{6BFDD4C1-1FCB-406D-84A9-CE6094179AE0}" type="sibTrans" cxnId="{98E14571-E963-409E-BECA-2DDB90368186}">
      <dgm:prSet/>
      <dgm:spPr/>
      <dgm:t>
        <a:bodyPr/>
        <a:lstStyle/>
        <a:p>
          <a:endParaRPr lang="en-US"/>
        </a:p>
      </dgm:t>
    </dgm:pt>
    <dgm:pt modelId="{0BD8F626-4DFE-4FB4-870A-FC24E617D2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পরম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মধ্যে 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 কর। </a:t>
          </a:r>
          <a:endParaRPr lang="bn-IN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F07136-8980-43B1-B25D-3A378733AFB4}" type="parTrans" cxnId="{9FFB8C9D-CE71-475F-816B-52FDA190109D}">
      <dgm:prSet/>
      <dgm:spPr/>
      <dgm:t>
        <a:bodyPr/>
        <a:lstStyle/>
        <a:p>
          <a:endParaRPr lang="en-US"/>
        </a:p>
      </dgm:t>
    </dgm:pt>
    <dgm:pt modelId="{B24F2B47-51CF-4063-A6B1-C43CCB2B0EAF}" type="sibTrans" cxnId="{9FFB8C9D-CE71-475F-816B-52FDA190109D}">
      <dgm:prSet/>
      <dgm:spPr/>
      <dgm:t>
        <a:bodyPr/>
        <a:lstStyle/>
        <a:p>
          <a:endParaRPr lang="en-US"/>
        </a:p>
      </dgm:t>
    </dgm:pt>
    <dgm:pt modelId="{E7595D3A-AF6A-49BA-8527-5E5C785FF20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দাও।  </a:t>
          </a:r>
          <a:endParaRPr lang="bn-IN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B34B009-E142-4A2B-88F5-EFB409995C69}" type="parTrans" cxnId="{C64D5EC0-F6D5-45CC-8C98-428673152FA7}">
      <dgm:prSet/>
      <dgm:spPr/>
      <dgm:t>
        <a:bodyPr/>
        <a:lstStyle/>
        <a:p>
          <a:endParaRPr lang="en-US"/>
        </a:p>
      </dgm:t>
    </dgm:pt>
    <dgm:pt modelId="{AA987700-5972-4AF9-AD2B-C39A143BF3F9}" type="sibTrans" cxnId="{C64D5EC0-F6D5-45CC-8C98-428673152FA7}">
      <dgm:prSet/>
      <dgm:spPr/>
      <dgm:t>
        <a:bodyPr/>
        <a:lstStyle/>
        <a:p>
          <a:endParaRPr lang="en-US"/>
        </a:p>
      </dgm:t>
    </dgm:pt>
    <dgm:pt modelId="{5CF06346-1E2C-4106-9F06-D09A13A8EB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 শতকরায় প্রকাশ করা হয় কেন? </a:t>
          </a:r>
          <a:endParaRPr lang="en-US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4D0787-2E78-4D3A-AE11-2436E44941B8}" type="parTrans" cxnId="{CF925147-CF90-499C-9B26-A32BB469D1E4}">
      <dgm:prSet/>
      <dgm:spPr/>
      <dgm:t>
        <a:bodyPr/>
        <a:lstStyle/>
        <a:p>
          <a:endParaRPr lang="en-US"/>
        </a:p>
      </dgm:t>
    </dgm:pt>
    <dgm:pt modelId="{AC0348E2-2C1A-46B2-8C0D-0BDE1D419212}" type="sibTrans" cxnId="{CF925147-CF90-499C-9B26-A32BB469D1E4}">
      <dgm:prSet/>
      <dgm:spPr/>
      <dgm:t>
        <a:bodyPr/>
        <a:lstStyle/>
        <a:p>
          <a:endParaRPr lang="en-US"/>
        </a:p>
      </dgm:t>
    </dgm:pt>
    <dgm:pt modelId="{C77B3BF2-8694-4FE2-B6B3-E94A87AD8E7D}" type="pres">
      <dgm:prSet presAssocID="{48601702-55A2-4F3A-B657-E168FF969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BAF2-3580-411F-8938-8536E08FE419}" type="pres">
      <dgm:prSet presAssocID="{72A140F1-32B7-43EF-9CF0-1C8243344D72}" presName="parentText" presStyleLbl="node1" presStyleIdx="0" presStyleCnt="4" custScaleX="65266" custScaleY="48880" custLinFactNeighborX="-17368" custLinFactNeighborY="-630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422BD-6B78-4C81-ADF4-231649808773}" type="pres">
      <dgm:prSet presAssocID="{6BFDD4C1-1FCB-406D-84A9-CE6094179AE0}" presName="spacer" presStyleCnt="0"/>
      <dgm:spPr/>
    </dgm:pt>
    <dgm:pt modelId="{EF7FBA54-E724-40C1-BA13-33F8A6A63BF5}" type="pres">
      <dgm:prSet presAssocID="{E7595D3A-AF6A-49BA-8527-5E5C785FF20B}" presName="parentText" presStyleLbl="node1" presStyleIdx="1" presStyleCnt="4" custScaleX="82906" custScaleY="60505" custLinFactNeighborX="-8547" custLinFactNeighborY="-240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761F-7C5D-459D-96EA-83F980501A94}" type="pres">
      <dgm:prSet presAssocID="{AA987700-5972-4AF9-AD2B-C39A143BF3F9}" presName="spacer" presStyleCnt="0"/>
      <dgm:spPr/>
    </dgm:pt>
    <dgm:pt modelId="{7D8ADF7C-171E-4710-AC54-220E975C449E}" type="pres">
      <dgm:prSet presAssocID="{0BD8F626-4DFE-4FB4-870A-FC24E617D2ED}" presName="parentText" presStyleLbl="node1" presStyleIdx="2" presStyleCnt="4" custScaleX="98291" custScaleY="61965" custLinFactNeighborX="-3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F143-3698-4C1A-80BE-5824BBB96A80}" type="pres">
      <dgm:prSet presAssocID="{B24F2B47-51CF-4063-A6B1-C43CCB2B0EAF}" presName="spacer" presStyleCnt="0"/>
      <dgm:spPr/>
    </dgm:pt>
    <dgm:pt modelId="{4F8D2972-E813-439E-9EE6-9E2ECB1F35EA}" type="pres">
      <dgm:prSet presAssocID="{5CF06346-1E2C-4106-9F06-D09A13A8EB74}" presName="parentText" presStyleLbl="node1" presStyleIdx="3" presStyleCnt="4" custScaleX="94872" custScaleY="57411" custLinFactNeighborX="-13674" custLinFactNeighborY="-1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25147-CF90-499C-9B26-A32BB469D1E4}" srcId="{48601702-55A2-4F3A-B657-E168FF969F14}" destId="{5CF06346-1E2C-4106-9F06-D09A13A8EB74}" srcOrd="3" destOrd="0" parTransId="{7A4D0787-2E78-4D3A-AE11-2436E44941B8}" sibTransId="{AC0348E2-2C1A-46B2-8C0D-0BDE1D419212}"/>
    <dgm:cxn modelId="{3E9DB1A1-5487-487E-987B-A9D71D20FB8C}" type="presOf" srcId="{72A140F1-32B7-43EF-9CF0-1C8243344D72}" destId="{5D15BAF2-3580-411F-8938-8536E08FE419}" srcOrd="0" destOrd="0" presId="urn:microsoft.com/office/officeart/2005/8/layout/vList2"/>
    <dgm:cxn modelId="{EBB7D9E1-8D8D-4E82-A57A-4CB7C9F2B124}" type="presOf" srcId="{0BD8F626-4DFE-4FB4-870A-FC24E617D2ED}" destId="{7D8ADF7C-171E-4710-AC54-220E975C449E}" srcOrd="0" destOrd="0" presId="urn:microsoft.com/office/officeart/2005/8/layout/vList2"/>
    <dgm:cxn modelId="{9FFB8C9D-CE71-475F-816B-52FDA190109D}" srcId="{48601702-55A2-4F3A-B657-E168FF969F14}" destId="{0BD8F626-4DFE-4FB4-870A-FC24E617D2ED}" srcOrd="2" destOrd="0" parTransId="{7CF07136-8980-43B1-B25D-3A378733AFB4}" sibTransId="{B24F2B47-51CF-4063-A6B1-C43CCB2B0EAF}"/>
    <dgm:cxn modelId="{C64D5EC0-F6D5-45CC-8C98-428673152FA7}" srcId="{48601702-55A2-4F3A-B657-E168FF969F14}" destId="{E7595D3A-AF6A-49BA-8527-5E5C785FF20B}" srcOrd="1" destOrd="0" parTransId="{0B34B009-E142-4A2B-88F5-EFB409995C69}" sibTransId="{AA987700-5972-4AF9-AD2B-C39A143BF3F9}"/>
    <dgm:cxn modelId="{EB45A8E6-B78D-43AD-96E5-B64BE6975D8C}" type="presOf" srcId="{5CF06346-1E2C-4106-9F06-D09A13A8EB74}" destId="{4F8D2972-E813-439E-9EE6-9E2ECB1F35EA}" srcOrd="0" destOrd="0" presId="urn:microsoft.com/office/officeart/2005/8/layout/vList2"/>
    <dgm:cxn modelId="{400AFF4F-5300-4C78-BDFB-D240E3DDDC34}" type="presOf" srcId="{48601702-55A2-4F3A-B657-E168FF969F14}" destId="{C77B3BF2-8694-4FE2-B6B3-E94A87AD8E7D}" srcOrd="0" destOrd="0" presId="urn:microsoft.com/office/officeart/2005/8/layout/vList2"/>
    <dgm:cxn modelId="{D2189861-E6A3-4D99-8346-BF2343C4C9CB}" type="presOf" srcId="{E7595D3A-AF6A-49BA-8527-5E5C785FF20B}" destId="{EF7FBA54-E724-40C1-BA13-33F8A6A63BF5}" srcOrd="0" destOrd="0" presId="urn:microsoft.com/office/officeart/2005/8/layout/vList2"/>
    <dgm:cxn modelId="{98E14571-E963-409E-BECA-2DDB90368186}" srcId="{48601702-55A2-4F3A-B657-E168FF969F14}" destId="{72A140F1-32B7-43EF-9CF0-1C8243344D72}" srcOrd="0" destOrd="0" parTransId="{AA8392E1-0963-4A8A-84BE-4EA5608106E1}" sibTransId="{6BFDD4C1-1FCB-406D-84A9-CE6094179AE0}"/>
    <dgm:cxn modelId="{075E7B3D-0A61-4669-8AF3-965EC9565D48}" type="presParOf" srcId="{C77B3BF2-8694-4FE2-B6B3-E94A87AD8E7D}" destId="{5D15BAF2-3580-411F-8938-8536E08FE419}" srcOrd="0" destOrd="0" presId="urn:microsoft.com/office/officeart/2005/8/layout/vList2"/>
    <dgm:cxn modelId="{F63F4F7C-0B2A-46F3-BD34-4D82EDBA6BB1}" type="presParOf" srcId="{C77B3BF2-8694-4FE2-B6B3-E94A87AD8E7D}" destId="{F94422BD-6B78-4C81-ADF4-231649808773}" srcOrd="1" destOrd="0" presId="urn:microsoft.com/office/officeart/2005/8/layout/vList2"/>
    <dgm:cxn modelId="{56AEFE2A-ABC6-4B25-98B5-ADBF3CC8E9F1}" type="presParOf" srcId="{C77B3BF2-8694-4FE2-B6B3-E94A87AD8E7D}" destId="{EF7FBA54-E724-40C1-BA13-33F8A6A63BF5}" srcOrd="2" destOrd="0" presId="urn:microsoft.com/office/officeart/2005/8/layout/vList2"/>
    <dgm:cxn modelId="{FB438613-BC9E-469A-8AC7-5BB34A13370F}" type="presParOf" srcId="{C77B3BF2-8694-4FE2-B6B3-E94A87AD8E7D}" destId="{6004761F-7C5D-459D-96EA-83F980501A94}" srcOrd="3" destOrd="0" presId="urn:microsoft.com/office/officeart/2005/8/layout/vList2"/>
    <dgm:cxn modelId="{19388B42-4648-44E0-B336-F49896E275E2}" type="presParOf" srcId="{C77B3BF2-8694-4FE2-B6B3-E94A87AD8E7D}" destId="{7D8ADF7C-171E-4710-AC54-220E975C449E}" srcOrd="4" destOrd="0" presId="urn:microsoft.com/office/officeart/2005/8/layout/vList2"/>
    <dgm:cxn modelId="{30F98161-1E17-4C9F-B50A-D20923DF9E27}" type="presParOf" srcId="{C77B3BF2-8694-4FE2-B6B3-E94A87AD8E7D}" destId="{B506F143-3698-4C1A-80BE-5824BBB96A80}" srcOrd="5" destOrd="0" presId="urn:microsoft.com/office/officeart/2005/8/layout/vList2"/>
    <dgm:cxn modelId="{DDE81A27-F27D-4992-9CDE-791D2D327A9A}" type="presParOf" srcId="{C77B3BF2-8694-4FE2-B6B3-E94A87AD8E7D}" destId="{4F8D2972-E813-439E-9EE6-9E2ECB1F35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BAF2-3580-411F-8938-8536E08FE419}">
      <dsp:nvSpPr>
        <dsp:cNvPr id="0" name=""/>
        <dsp:cNvSpPr/>
      </dsp:nvSpPr>
      <dsp:spPr>
        <a:xfrm>
          <a:off x="0" y="186476"/>
          <a:ext cx="5818724" cy="67712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</a:p>
      </dsp:txBody>
      <dsp:txXfrm>
        <a:off x="33054" y="219530"/>
        <a:ext cx="5752616" cy="611016"/>
      </dsp:txXfrm>
    </dsp:sp>
    <dsp:sp modelId="{EF7FBA54-E724-40C1-BA13-33F8A6A63BF5}">
      <dsp:nvSpPr>
        <dsp:cNvPr id="0" name=""/>
        <dsp:cNvSpPr/>
      </dsp:nvSpPr>
      <dsp:spPr>
        <a:xfrm>
          <a:off x="0" y="978696"/>
          <a:ext cx="8305764" cy="8381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দিতে পারবে;</a:t>
          </a:r>
        </a:p>
      </dsp:txBody>
      <dsp:txXfrm>
        <a:off x="40916" y="1019612"/>
        <a:ext cx="8223932" cy="756331"/>
      </dsp:txXfrm>
    </dsp:sp>
    <dsp:sp modelId="{7D8ADF7C-171E-4710-AC54-220E975C449E}">
      <dsp:nvSpPr>
        <dsp:cNvPr id="0" name=""/>
        <dsp:cNvSpPr/>
      </dsp:nvSpPr>
      <dsp:spPr>
        <a:xfrm>
          <a:off x="0" y="2045461"/>
          <a:ext cx="8305764" cy="141078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সাহায্যে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 নির্ণয় করতে পারবে; </a:t>
          </a:r>
        </a:p>
      </dsp:txBody>
      <dsp:txXfrm>
        <a:off x="68869" y="2114330"/>
        <a:ext cx="8168026" cy="1273045"/>
      </dsp:txXfrm>
    </dsp:sp>
    <dsp:sp modelId="{4F8D2972-E813-439E-9EE6-9E2ECB1F35EA}">
      <dsp:nvSpPr>
        <dsp:cNvPr id="0" name=""/>
        <dsp:cNvSpPr/>
      </dsp:nvSpPr>
      <dsp:spPr>
        <a:xfrm>
          <a:off x="89" y="3637832"/>
          <a:ext cx="6477038" cy="79530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নির্ণয় করতে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912" y="3676655"/>
        <a:ext cx="6399392" cy="717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3DB9-1161-4B3D-B3F3-D4F3365270F1}">
      <dsp:nvSpPr>
        <dsp:cNvPr id="0" name=""/>
        <dsp:cNvSpPr/>
      </dsp:nvSpPr>
      <dsp:spPr>
        <a:xfrm>
          <a:off x="5278" y="0"/>
          <a:ext cx="5277921" cy="98497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5278" y="0"/>
        <a:ext cx="5277921" cy="984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176CE-6295-439E-B284-8616708AB888}">
      <dsp:nvSpPr>
        <dsp:cNvPr id="0" name=""/>
        <dsp:cNvSpPr/>
      </dsp:nvSpPr>
      <dsp:spPr>
        <a:xfrm>
          <a:off x="3675606" y="761995"/>
          <a:ext cx="1219200" cy="76200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sz="3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sz="3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12804" y="799193"/>
        <a:ext cx="1144804" cy="687604"/>
      </dsp:txXfrm>
    </dsp:sp>
    <dsp:sp modelId="{2C29AA39-FAEB-4FC5-AB8E-2594862726E6}">
      <dsp:nvSpPr>
        <dsp:cNvPr id="0" name=""/>
        <dsp:cNvSpPr/>
      </dsp:nvSpPr>
      <dsp:spPr>
        <a:xfrm rot="9262408">
          <a:off x="1841011" y="1852670"/>
          <a:ext cx="1929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94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1629B-D15E-441C-B847-BB4DACA59473}">
      <dsp:nvSpPr>
        <dsp:cNvPr id="0" name=""/>
        <dsp:cNvSpPr/>
      </dsp:nvSpPr>
      <dsp:spPr>
        <a:xfrm>
          <a:off x="1119047" y="2057415"/>
          <a:ext cx="81686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itchFamily="2" charset="0"/>
              <a:cs typeface="NikoshBAN" pitchFamily="2" charset="0"/>
            </a:rPr>
            <a:t>পরম আর্দ্রতা 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1158923" y="2097291"/>
        <a:ext cx="737112" cy="737112"/>
      </dsp:txXfrm>
    </dsp:sp>
    <dsp:sp modelId="{13F57EFB-B532-4589-8149-CBEE91BD7C5E}">
      <dsp:nvSpPr>
        <dsp:cNvPr id="0" name=""/>
        <dsp:cNvSpPr/>
      </dsp:nvSpPr>
      <dsp:spPr>
        <a:xfrm rot="1421271">
          <a:off x="4802930" y="1848544"/>
          <a:ext cx="218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754A1-5790-4B37-AEBA-F9DF0D5D9188}">
      <dsp:nvSpPr>
        <dsp:cNvPr id="0" name=""/>
        <dsp:cNvSpPr/>
      </dsp:nvSpPr>
      <dsp:spPr>
        <a:xfrm>
          <a:off x="6892030" y="2057405"/>
          <a:ext cx="81686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আপেক্ষিক আর্দ্রতা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6931906" y="2097281"/>
        <a:ext cx="737112" cy="737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BAF2-3580-411F-8938-8536E08FE419}">
      <dsp:nvSpPr>
        <dsp:cNvPr id="0" name=""/>
        <dsp:cNvSpPr/>
      </dsp:nvSpPr>
      <dsp:spPr>
        <a:xfrm>
          <a:off x="0" y="535595"/>
          <a:ext cx="5818724" cy="58562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শিশিরাংক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588" y="564183"/>
        <a:ext cx="5761548" cy="528445"/>
      </dsp:txXfrm>
    </dsp:sp>
    <dsp:sp modelId="{EF7FBA54-E724-40C1-BA13-33F8A6A63BF5}">
      <dsp:nvSpPr>
        <dsp:cNvPr id="0" name=""/>
        <dsp:cNvSpPr/>
      </dsp:nvSpPr>
      <dsp:spPr>
        <a:xfrm>
          <a:off x="0" y="1377510"/>
          <a:ext cx="7391401" cy="72489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শুষ্ক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সিক্ত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বাল্ব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হাইগ্রোমিটারের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দাও।  </a:t>
          </a:r>
          <a:endParaRPr lang="bn-IN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387" y="1412897"/>
        <a:ext cx="7320627" cy="654124"/>
      </dsp:txXfrm>
    </dsp:sp>
    <dsp:sp modelId="{7D8ADF7C-171E-4710-AC54-220E975C449E}">
      <dsp:nvSpPr>
        <dsp:cNvPr id="0" name=""/>
        <dsp:cNvSpPr/>
      </dsp:nvSpPr>
      <dsp:spPr>
        <a:xfrm>
          <a:off x="0" y="2331009"/>
          <a:ext cx="8763035" cy="7423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পরম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মধ্যে 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 কর। </a:t>
          </a:r>
          <a:endParaRPr lang="bn-IN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240" y="2367249"/>
        <a:ext cx="8690555" cy="669910"/>
      </dsp:txXfrm>
    </dsp:sp>
    <dsp:sp modelId="{4F8D2972-E813-439E-9EE6-9E2ECB1F35EA}">
      <dsp:nvSpPr>
        <dsp:cNvPr id="0" name=""/>
        <dsp:cNvSpPr/>
      </dsp:nvSpPr>
      <dsp:spPr>
        <a:xfrm>
          <a:off x="0" y="3254988"/>
          <a:ext cx="8458218" cy="68782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আপেক্ষিক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 শতকরায় প্রকাশ করা হয় কেন? </a:t>
          </a:r>
          <a:endParaRPr lang="en-US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577" y="3288565"/>
        <a:ext cx="8391064" cy="620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94F-0474-442A-BE2F-B58932712FB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C8C7-7D98-4320-86CF-C4F3A0CC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2269">
            <a:off x="4529982" y="914573"/>
            <a:ext cx="5031184" cy="1470025"/>
          </a:xfrm>
        </p:spPr>
        <p:txBody>
          <a:bodyPr>
            <a:normAutofit/>
          </a:bodyPr>
          <a:lstStyle/>
          <a:p>
            <a:r>
              <a:rPr lang="en-US" sz="7200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i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0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96163">
            <a:off x="303889" y="1297737"/>
            <a:ext cx="7391400" cy="539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0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3276600"/>
            <a:ext cx="4081463" cy="237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962400" cy="230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47724"/>
            <a:ext cx="3962401" cy="235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838200"/>
            <a:ext cx="3905249" cy="2347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38759"/>
            <a:ext cx="7772400" cy="56760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6096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5650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বায়ুতে জলীয় বাষ্পের পরিমাণ কম 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তাই বায়ু শুষ্ক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21" y="57150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বায়ুতে জলীয় বাষ্পের পরিমাণ বেশি 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9279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তাই বায়ু আর্দ্র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9279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বায়ু কতটুকু শুষ্ক বা আর্দ্র তা যে রাশি দ্বারা বুঝা যায় তাকে বলে-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562" y="76200"/>
            <a:ext cx="4257675" cy="626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আর্দ্রতা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5410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ছবিগলো লক্ষ্য করঃ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0165913"/>
              </p:ext>
            </p:extLst>
          </p:nvPr>
        </p:nvGraphicFramePr>
        <p:xfrm>
          <a:off x="173874" y="-7620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9" name="Group 418"/>
          <p:cNvGrpSpPr/>
          <p:nvPr/>
        </p:nvGrpSpPr>
        <p:grpSpPr>
          <a:xfrm>
            <a:off x="6019800" y="2203856"/>
            <a:ext cx="2514600" cy="2595645"/>
            <a:chOff x="8686800" y="3404757"/>
            <a:chExt cx="2514600" cy="2595645"/>
          </a:xfrm>
        </p:grpSpPr>
        <p:sp>
          <p:nvSpPr>
            <p:cNvPr id="420" name="Oval 419"/>
            <p:cNvSpPr/>
            <p:nvPr/>
          </p:nvSpPr>
          <p:spPr>
            <a:xfrm>
              <a:off x="9296400" y="4114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9448800" y="4267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9601200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97536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9906000" y="4724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9448800" y="4602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9296400" y="5288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9753600" y="4907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99060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11132821" y="366037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8816340" y="588610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102108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8915400" y="4267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8686800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92202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9403081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9525000" y="4876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9067800" y="4754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8915400" y="4907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9372600" y="5059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95250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9677400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96774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428712" y="355091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0393681" y="4038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10546081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10698481" y="4114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08508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10032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10546081" y="4526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10393681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10044545" y="3459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110032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9160626" y="3505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111556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10195562" y="3657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0012681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9784081" y="4343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174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00362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10622281" y="4800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0165081" y="4678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10012681" y="4831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10949940" y="3779518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106222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10774681" y="5364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107746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10927081" y="5105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9067800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92202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9372600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9525000" y="4876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96774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9124602" y="3733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9067800" y="5593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95250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9677400" y="5821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98298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9732817" y="352805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10492740" y="345255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86868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8739446" y="562356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9753600" y="377951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9174481" y="5821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9296400" y="5181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8839200" y="5059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86868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9144000" y="5364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92964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9448800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9448800" y="5334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601200" y="5486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10165081" y="4343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103174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469881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622281" y="4800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7746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0317481" y="4831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10370821" y="381138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106222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10774681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109270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109270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8991600" y="590896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9479281" y="5954683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95554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10879284" y="3404757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0271762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10393681" y="5105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9893530" y="5867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97840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10241281" y="5288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103936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10546081" y="5669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10546081" y="5257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10698481" y="5410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52400" y="2209800"/>
            <a:ext cx="2667000" cy="2886477"/>
            <a:chOff x="-1976484" y="1958340"/>
            <a:chExt cx="2667000" cy="2895600"/>
          </a:xfrm>
        </p:grpSpPr>
        <p:sp>
          <p:nvSpPr>
            <p:cNvPr id="5" name="Cube 4"/>
            <p:cNvSpPr/>
            <p:nvPr/>
          </p:nvSpPr>
          <p:spPr>
            <a:xfrm>
              <a:off x="-1976484" y="1958340"/>
              <a:ext cx="2667000" cy="2895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-15240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বায়ুমন্ডলের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0" name="Group 519"/>
          <p:cNvGrpSpPr/>
          <p:nvPr/>
        </p:nvGrpSpPr>
        <p:grpSpPr>
          <a:xfrm>
            <a:off x="995316" y="3883010"/>
            <a:ext cx="914400" cy="920650"/>
            <a:chOff x="-1524000" y="5440681"/>
            <a:chExt cx="914400" cy="920650"/>
          </a:xfrm>
        </p:grpSpPr>
        <p:sp>
          <p:nvSpPr>
            <p:cNvPr id="6" name="Cube 5"/>
            <p:cNvSpPr/>
            <p:nvPr/>
          </p:nvSpPr>
          <p:spPr>
            <a:xfrm>
              <a:off x="-1524000" y="5440681"/>
              <a:ext cx="914400" cy="906778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-1524000" y="57150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একক আয়তন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304800" y="2363877"/>
            <a:ext cx="2514600" cy="2595645"/>
            <a:chOff x="533400" y="3404757"/>
            <a:chExt cx="2514600" cy="2595645"/>
          </a:xfrm>
        </p:grpSpPr>
        <p:grpSp>
          <p:nvGrpSpPr>
            <p:cNvPr id="418" name="Group 417"/>
            <p:cNvGrpSpPr/>
            <p:nvPr/>
          </p:nvGrpSpPr>
          <p:grpSpPr>
            <a:xfrm>
              <a:off x="533400" y="3404757"/>
              <a:ext cx="2514600" cy="2595645"/>
              <a:chOff x="8686800" y="3404757"/>
              <a:chExt cx="2514600" cy="2595645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9296400" y="4114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9448800" y="4267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9601200" y="4191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9753600" y="4572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9906000" y="4724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9448800" y="4602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9296400" y="5288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9753600" y="4907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9906000" y="5516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1132821" y="3660372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8816340" y="5886104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0210800" y="5029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8915400" y="4267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8686800" y="4419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9220200" y="4572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9403081" y="5516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9525000" y="4876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9067800" y="4754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8915400" y="4907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9372600" y="5059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9525000" y="5212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9677400" y="5440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9677400" y="5029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9428712" y="3550919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10393681" y="4038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0546081" y="4191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0698481" y="4114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10850881" y="4495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1003281" y="4648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0546081" y="4526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10393681" y="5212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0044545" y="3459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11003281" y="5440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9160626" y="3505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1155681" y="4648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0195562" y="3657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10012681" y="4191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9784081" y="4343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0317481" y="4495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0500362" y="5440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0622281" y="4800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0165081" y="4678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0012681" y="4831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0949940" y="3779518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0622281" y="5135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774681" y="5364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0774681" y="4953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0927081" y="5105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9067800" y="4419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9220200" y="4572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9372600" y="4495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9525000" y="4876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9677400" y="5029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9124602" y="3733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9067800" y="5593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9525000" y="5212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9677400" y="5821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9829800" y="5516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9732817" y="3528059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10492740" y="3452554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686800" y="4572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739446" y="5623562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753600" y="3779519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9174481" y="5821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9296400" y="5181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8839200" y="5059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8686800" y="5212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144000" y="5364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9296400" y="5516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448800" y="5745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9448800" y="5334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9601200" y="5486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0165081" y="4343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0317481" y="4495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0469881" y="4419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0622281" y="48006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0774681" y="4953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0317481" y="48310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10370821" y="3811382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0622281" y="5135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0774681" y="5745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10927081" y="5440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10927081" y="49530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991600" y="5908964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9479281" y="5954683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9555481" y="4648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0879284" y="3404757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0271762" y="57454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0393681" y="5105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9893530" y="58674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9784081" y="51358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0241281" y="5288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0393681" y="54406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0546081" y="5669281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0546081" y="52578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0698481" y="541020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1" name="TextBox 520"/>
            <p:cNvSpPr txBox="1"/>
            <p:nvPr/>
          </p:nvSpPr>
          <p:spPr>
            <a:xfrm>
              <a:off x="556259" y="4417815"/>
              <a:ext cx="1777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জলীয় বাষ্প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5943600" y="2057400"/>
            <a:ext cx="2667000" cy="2886477"/>
            <a:chOff x="-1976484" y="1958340"/>
            <a:chExt cx="2667000" cy="2895600"/>
          </a:xfrm>
        </p:grpSpPr>
        <p:sp>
          <p:nvSpPr>
            <p:cNvPr id="524" name="Cube 523"/>
            <p:cNvSpPr/>
            <p:nvPr/>
          </p:nvSpPr>
          <p:spPr>
            <a:xfrm>
              <a:off x="-1976484" y="1958340"/>
              <a:ext cx="2667000" cy="2895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-15240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বায়ুমন্ডলের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29" name="TextBox 528"/>
          <p:cNvSpPr txBox="1"/>
          <p:nvPr/>
        </p:nvSpPr>
        <p:spPr>
          <a:xfrm>
            <a:off x="6172200" y="3371099"/>
            <a:ext cx="1777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অসম্পৃক্ত জলীয় বাষ্প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6096000" y="3429000"/>
            <a:ext cx="1777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সম্পৃক্ত জলীয় বাষ্প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1" name="Group 530"/>
          <p:cNvGrpSpPr/>
          <p:nvPr/>
        </p:nvGrpSpPr>
        <p:grpSpPr>
          <a:xfrm>
            <a:off x="6067596" y="2089558"/>
            <a:ext cx="2514600" cy="2595645"/>
            <a:chOff x="4114800" y="3404757"/>
            <a:chExt cx="2514600" cy="2595645"/>
          </a:xfrm>
        </p:grpSpPr>
        <p:sp>
          <p:nvSpPr>
            <p:cNvPr id="532" name="Oval 531"/>
            <p:cNvSpPr/>
            <p:nvPr/>
          </p:nvSpPr>
          <p:spPr>
            <a:xfrm>
              <a:off x="4724400" y="4114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4876800" y="4267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5029200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51816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5334000" y="4724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4876800" y="4602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4724400" y="5288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5181600" y="4907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53340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6560821" y="366037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4244340" y="588610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56388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4343400" y="4267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4114800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46482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4831081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4953000" y="4876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4495800" y="4754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4343400" y="4907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4800600" y="5059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49530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5105400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51054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4856712" y="355091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5821681" y="4038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5974081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6126481" y="4114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62788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64312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5974081" y="4526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5821681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5472545" y="3459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>
              <a:off x="64312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4588626" y="3505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65836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5623562" y="3657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5440681" y="4191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5212081" y="4343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57454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5928362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6050281" y="4800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5593081" y="4678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5440681" y="4831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6377940" y="3779518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60502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6202681" y="5364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62026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6355081" y="5105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4495800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46482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4800600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4953000" y="4876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5105400" y="5029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4552602" y="3733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4495800" y="5593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49530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5105400" y="5821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52578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5160817" y="352805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>
              <a:off x="5920740" y="345255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4114800" y="4572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4167446" y="562356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5181600" y="3779519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4602481" y="5821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4724400" y="5181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>
              <a:off x="4267200" y="5059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4114800" y="5212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4572000" y="5364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4724400" y="5516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4876800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>
              <a:off x="4876800" y="5334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>
              <a:off x="5029200" y="5486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5593081" y="4343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5745481" y="4495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>
              <a:off x="5897881" y="4419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6050281" y="48006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>
              <a:off x="62026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>
              <a:off x="5745481" y="48310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5798821" y="381138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60502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>
              <a:off x="6202681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63550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>
              <a:off x="6355081" y="49530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>
              <a:off x="4419600" y="590896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4907281" y="5954683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>
              <a:off x="4983481" y="4648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>
              <a:off x="6307284" y="3404757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5699762" y="5745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5821681" y="5105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5321530" y="58674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5212081" y="51358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5669281" y="5288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5821681" y="5440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5974081" y="56692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>
              <a:off x="5974081" y="52578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>
              <a:off x="6126481" y="541020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8" name="TextBox 627"/>
          <p:cNvSpPr txBox="1"/>
          <p:nvPr/>
        </p:nvSpPr>
        <p:spPr>
          <a:xfrm>
            <a:off x="-15238" y="5312524"/>
            <a:ext cx="405383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আয়তনে উপস্থিত জলীয় বাষ্পের পরিমাণকে ঐ স্থানের পরম আর্দ্রতা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9" name="TextBox 628"/>
          <p:cNvSpPr txBox="1"/>
          <p:nvPr/>
        </p:nvSpPr>
        <p:spPr>
          <a:xfrm>
            <a:off x="4322617" y="5042118"/>
            <a:ext cx="4821383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স্থানের বায়ুতে উপস্থিত জলীয় বাষ্পের পরিমাণ এবং ঐ বায়ুকে সম্পৃক্ত করতে প্রয়োজনীয় জলীয় বাষ্পের পরিমাণকে ঐ স্থানের আপেক্ষিক আর্দ্রতা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176CE-6295-439E-B284-8616708A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CA176CE-6295-439E-B284-8616708AB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9AA39-FAEB-4FC5-AB8E-2594862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C29AA39-FAEB-4FC5-AB8E-259486272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1629B-D15E-441C-B847-BB4DACA59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D51629B-D15E-441C-B847-BB4DACA59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57EFB-B532-4589-8149-CBEE91BD7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13F57EFB-B532-4589-8149-CBEE91BD7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754A1-5790-4B37-AEBA-F9DF0D5D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32754A1-5790-4B37-AEBA-F9DF0D5D9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29" grpId="0" animBg="1"/>
      <p:bldP spid="530" grpId="0" animBg="1"/>
      <p:bldP spid="628" grpId="0" animBg="1"/>
      <p:bldP spid="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6" y="4662054"/>
            <a:ext cx="4252478" cy="10529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পাশের বোতলটিতে ফোঁটা ফোঁটা পানি জমা হলো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9654" y="4634345"/>
            <a:ext cx="4419600" cy="2057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 ঘরের দেয়াল বা গ্লাসে ফোঁটা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ফোঁটা পানি জমা হলো কেন?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191000" cy="312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52401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114800" cy="3124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72200" y="3810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সময় ৫মিনিট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587375"/>
                <a:ext cx="7772400" cy="1470025"/>
              </a:xfrm>
              <a:solidFill>
                <a:schemeClr val="bg2"/>
              </a:solidFill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m:t>আপেক্ষিক আর্দ্রতা</m:t>
                      </m:r>
                      <m:r>
                        <m:rPr>
                          <m:nor/>
                        </m:rP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নির্দিষ্ট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স্থানের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বায়ুতে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উপস্থিত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জলীয়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বাষ্পের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ভর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ঐ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স্থানের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বায়ু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কে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সম্পৃক্ত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করতে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প্রয়োজনীয়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জলীয়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বাষ্পে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ভর</m:t>
                          </m:r>
                          <m:r>
                            <a:rPr lang="bn-IN" sz="28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587375"/>
                <a:ext cx="77724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5800" y="2438400"/>
                <a:ext cx="7086600" cy="175260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বা</m:t>
                      </m:r>
                      <m:r>
                        <a:rPr lang="bn-IN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𝑅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শিশিরাংকে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সম্পৃক্ত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জলীয়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বাষ্পের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চাপ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,(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বায়ু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র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তাপমাত্রায়</m:t>
                          </m:r>
                          <m:r>
                            <a:rPr lang="bn-IN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সম্পৃক্ত</m:t>
                          </m:r>
                          <m:r>
                            <a:rPr lang="bn-IN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জলীয়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বাষ্পে</m:t>
                          </m:r>
                          <m:r>
                            <a:rPr lang="bn-IN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র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চাপ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, 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  <m:r>
                            <a:rPr lang="bn-IN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5800" y="2438400"/>
                <a:ext cx="7086600" cy="1752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685800" y="4495800"/>
                <a:ext cx="6400800" cy="17526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আপেক্ষিক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আর্দ্রতা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শতকরায়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  <m:r>
                          <a:rPr lang="bn-IN" sz="40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400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95800"/>
                <a:ext cx="64008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t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4800600" cy="152400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bn-IN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2647697"/>
              </p:ext>
            </p:extLst>
          </p:nvPr>
        </p:nvGraphicFramePr>
        <p:xfrm>
          <a:off x="228600" y="1803400"/>
          <a:ext cx="8915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7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84346"/>
              </p:ext>
            </p:extLst>
          </p:nvPr>
        </p:nvGraphicFramePr>
        <p:xfrm>
          <a:off x="2849563" y="3184525"/>
          <a:ext cx="3444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3445200" imgH="488520" progId="Package">
                  <p:embed/>
                </p:oleObj>
              </mc:Choice>
              <mc:Fallback>
                <p:oleObj name="Packager Shell Object" showAsIcon="1" r:id="rId3" imgW="3445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9563" y="3184525"/>
                        <a:ext cx="34448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6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587375"/>
                <a:ext cx="1981200" cy="860425"/>
              </a:xfrm>
              <a:solidFill>
                <a:schemeClr val="bg2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4000" i="1" dirty="0" smtClean="0">
                          <a:latin typeface="Cambria Math"/>
                          <a:cs typeface="NikoshBAN" pitchFamily="2" charset="0"/>
                        </a:rPr>
                        <m:t>ব</m:t>
                      </m:r>
                      <m:r>
                        <a:rPr lang="bn-IN" sz="4000" b="0" i="1" dirty="0" smtClean="0">
                          <a:latin typeface="Cambria Math"/>
                          <a:cs typeface="NikoshBAN" pitchFamily="2" charset="0"/>
                        </a:rPr>
                        <m:t>াড়ির</m:t>
                      </m:r>
                      <m:r>
                        <a:rPr lang="bn-IN" sz="4000" b="0" i="1" dirty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IN" sz="4000" b="0" i="1" dirty="0" smtClean="0">
                          <a:latin typeface="Cambria Math"/>
                          <a:cs typeface="NikoshBAN" pitchFamily="2" charset="0"/>
                        </a:rPr>
                        <m:t>কাজ</m:t>
                      </m:r>
                      <m:r>
                        <a:rPr lang="bn-IN" sz="4000" b="0" i="1" dirty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587375"/>
                <a:ext cx="1981200" cy="860425"/>
              </a:xfrm>
              <a:blipFill rotWithShape="1">
                <a:blip r:embed="rId2"/>
                <a:stretch>
                  <a:fillRect t="-2113" r="-21538" b="-2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5800" y="2438400"/>
                <a:ext cx="7924800" cy="175260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কুমিল্লায়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 একদিন শুষ্ক ও আর্দ্র বাল্ব থার্মোমিটারের তাপমাত্রা যথাক্রমে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20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hi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hi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20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গ্লেসিয়ারের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উৎপাদক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79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i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  </m:t>
                    </m:r>
                    <m:r>
                      <m:rPr>
                        <m:nor/>
                      </m:rPr>
                      <a:rPr lang="bn-IN" sz="2800" b="0" i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এব</m:t>
                    </m:r>
                    <m:r>
                      <a:rPr lang="bn-IN" sz="2800" b="0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ং</m:t>
                    </m:r>
                    <m:r>
                      <a:rPr lang="bn-IN" sz="2800" b="0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20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℃ </m:t>
                    </m:r>
                    <m:r>
                      <a:rPr lang="bn-BD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সম্পৃক্ত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জলীয় বাষ্পচাপ যথাক্রমে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𝑚𝑚𝐻𝑔𝑃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𝑚𝑚𝐻𝑔𝑃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𝑚𝑚𝐻𝑔𝑃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ঐ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দিনের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আর্দ্রতা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5800" y="2438400"/>
                <a:ext cx="7924800" cy="1752600"/>
              </a:xfrm>
              <a:blipFill rotWithShape="1">
                <a:blip r:embed="rId3"/>
                <a:stretch>
                  <a:fillRect l="-1385" t="-6250" r="-223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84520" y="913043"/>
            <a:ext cx="1300610" cy="5688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r>
              <a:rPr lang="en-US" sz="8000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8000" i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000" i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  </a:t>
            </a:r>
            <a:endParaRPr lang="en-US" sz="8000" i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7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5410200" cy="38862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আলকাছ মিয়া</a:t>
            </a:r>
          </a:p>
          <a:p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 পদার্থবিজ্ঞান </a:t>
            </a:r>
          </a:p>
          <a:p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 মিয়া সরকারি কলেজ</a:t>
            </a:r>
          </a:p>
          <a:p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আশুগঞ্জ, ব্রাহ্মণবাড়িয়া</a:t>
            </a:r>
            <a:endParaRPr lang="en-US" sz="17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Email-alkasmia1984@gmail.com</a:t>
            </a:r>
            <a:r>
              <a:rPr lang="bn-IN" sz="1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1371600"/>
            <a:ext cx="2514600" cy="3733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182" r="-81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5486400" cy="3886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একাদশ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/২০২০খ্রিঃ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5410200" cy="10668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টি লক্ষ্য করঃ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82" y="1066800"/>
            <a:ext cx="38862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8100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953" y="5704582"/>
            <a:ext cx="80702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78" y="5704582"/>
            <a:ext cx="87126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শিশির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82" y="5690068"/>
            <a:ext cx="86590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শিশির কেন পড়ে?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2" y="5690068"/>
            <a:ext cx="866601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নির্দিষ্ট তাপমাত্রায় কোন স্থানের বায়ু এর মধ্যে উপস্থিত জলীয় বাষ্প দ্বারা সম্পৃক্ত হলে, শিশির জমতে শুরু করে, ঐ তাপমাত্রাকে বলা হয়-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416175"/>
            <a:ext cx="3733800" cy="1470025"/>
          </a:xfrm>
        </p:spPr>
        <p:txBody>
          <a:bodyPr>
            <a:normAutofit/>
          </a:bodyPr>
          <a:lstStyle/>
          <a:p>
            <a:r>
              <a:rPr lang="bn-IN" sz="60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শিশিরাংক </a:t>
            </a:r>
            <a:endParaRPr lang="en-US" sz="60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838200"/>
            <a:ext cx="557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 শিশিরাংক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5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"/>
            <a:ext cx="4800600" cy="10667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3717451"/>
              </p:ext>
            </p:extLst>
          </p:nvPr>
        </p:nvGraphicFramePr>
        <p:xfrm>
          <a:off x="228600" y="2184400"/>
          <a:ext cx="8915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219200"/>
            <a:ext cx="6477000" cy="1066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96200" y="381000"/>
            <a:ext cx="640080" cy="4754880"/>
            <a:chOff x="6477000" y="762000"/>
            <a:chExt cx="640080" cy="47548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8" t="-2832" r="44139" b="-1166"/>
            <a:stretch/>
          </p:blipFill>
          <p:spPr>
            <a:xfrm>
              <a:off x="6477000" y="762000"/>
              <a:ext cx="640080" cy="47548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43700" y="3352800"/>
              <a:ext cx="76200" cy="1752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6200" y="381000"/>
            <a:ext cx="640080" cy="4754880"/>
            <a:chOff x="5207000" y="807720"/>
            <a:chExt cx="640080" cy="47548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8" t="-2832" r="44139" b="-1166"/>
            <a:stretch/>
          </p:blipFill>
          <p:spPr>
            <a:xfrm>
              <a:off x="5207000" y="807720"/>
              <a:ext cx="640080" cy="47548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86401" y="3139440"/>
              <a:ext cx="76200" cy="1965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58104" y="5105400"/>
            <a:ext cx="976296" cy="762000"/>
            <a:chOff x="2576286" y="4800600"/>
            <a:chExt cx="1005114" cy="990600"/>
          </a:xfrm>
        </p:grpSpPr>
        <p:sp>
          <p:nvSpPr>
            <p:cNvPr id="15" name="Can 14"/>
            <p:cNvSpPr/>
            <p:nvPr/>
          </p:nvSpPr>
          <p:spPr>
            <a:xfrm>
              <a:off x="2590800" y="4800600"/>
              <a:ext cx="990600" cy="9906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2576286" y="5143500"/>
              <a:ext cx="990600" cy="647700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7924800" y="5026240"/>
            <a:ext cx="232228" cy="681959"/>
          </a:xfrm>
          <a:custGeom>
            <a:avLst/>
            <a:gdLst>
              <a:gd name="connsiteX0" fmla="*/ 0 w 362857"/>
              <a:gd name="connsiteY0" fmla="*/ 0 h 625178"/>
              <a:gd name="connsiteX1" fmla="*/ 0 w 362857"/>
              <a:gd name="connsiteY1" fmla="*/ 0 h 625178"/>
              <a:gd name="connsiteX2" fmla="*/ 130629 w 362857"/>
              <a:gd name="connsiteY2" fmla="*/ 14514 h 625178"/>
              <a:gd name="connsiteX3" fmla="*/ 217715 w 362857"/>
              <a:gd name="connsiteY3" fmla="*/ 29028 h 625178"/>
              <a:gd name="connsiteX4" fmla="*/ 246743 w 362857"/>
              <a:gd name="connsiteY4" fmla="*/ 116114 h 625178"/>
              <a:gd name="connsiteX5" fmla="*/ 275772 w 362857"/>
              <a:gd name="connsiteY5" fmla="*/ 217714 h 625178"/>
              <a:gd name="connsiteX6" fmla="*/ 304800 w 362857"/>
              <a:gd name="connsiteY6" fmla="*/ 304800 h 625178"/>
              <a:gd name="connsiteX7" fmla="*/ 348343 w 362857"/>
              <a:gd name="connsiteY7" fmla="*/ 508000 h 625178"/>
              <a:gd name="connsiteX8" fmla="*/ 362857 w 362857"/>
              <a:gd name="connsiteY8" fmla="*/ 551542 h 625178"/>
              <a:gd name="connsiteX9" fmla="*/ 348343 w 362857"/>
              <a:gd name="connsiteY9" fmla="*/ 609600 h 625178"/>
              <a:gd name="connsiteX10" fmla="*/ 261257 w 362857"/>
              <a:gd name="connsiteY10" fmla="*/ 609600 h 625178"/>
              <a:gd name="connsiteX11" fmla="*/ 217715 w 362857"/>
              <a:gd name="connsiteY11" fmla="*/ 522514 h 625178"/>
              <a:gd name="connsiteX12" fmla="*/ 174172 w 362857"/>
              <a:gd name="connsiteY12" fmla="*/ 493485 h 625178"/>
              <a:gd name="connsiteX13" fmla="*/ 116115 w 362857"/>
              <a:gd name="connsiteY13" fmla="*/ 406400 h 625178"/>
              <a:gd name="connsiteX14" fmla="*/ 101600 w 362857"/>
              <a:gd name="connsiteY14" fmla="*/ 362857 h 625178"/>
              <a:gd name="connsiteX15" fmla="*/ 58057 w 362857"/>
              <a:gd name="connsiteY15" fmla="*/ 275771 h 625178"/>
              <a:gd name="connsiteX16" fmla="*/ 29029 w 362857"/>
              <a:gd name="connsiteY16" fmla="*/ 43542 h 625178"/>
              <a:gd name="connsiteX17" fmla="*/ 0 w 362857"/>
              <a:gd name="connsiteY17" fmla="*/ 0 h 62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2857" h="625178">
                <a:moveTo>
                  <a:pt x="0" y="0"/>
                </a:moveTo>
                <a:lnTo>
                  <a:pt x="0" y="0"/>
                </a:lnTo>
                <a:cubicBezTo>
                  <a:pt x="43543" y="4838"/>
                  <a:pt x="87202" y="8724"/>
                  <a:pt x="130629" y="14514"/>
                </a:cubicBezTo>
                <a:cubicBezTo>
                  <a:pt x="159800" y="18403"/>
                  <a:pt x="195567" y="9649"/>
                  <a:pt x="217715" y="29028"/>
                </a:cubicBezTo>
                <a:cubicBezTo>
                  <a:pt x="240743" y="49177"/>
                  <a:pt x="237067" y="87085"/>
                  <a:pt x="246743" y="116114"/>
                </a:cubicBezTo>
                <a:cubicBezTo>
                  <a:pt x="295520" y="262449"/>
                  <a:pt x="221097" y="35464"/>
                  <a:pt x="275772" y="217714"/>
                </a:cubicBezTo>
                <a:cubicBezTo>
                  <a:pt x="284565" y="247022"/>
                  <a:pt x="304800" y="304800"/>
                  <a:pt x="304800" y="304800"/>
                </a:cubicBezTo>
                <a:cubicBezTo>
                  <a:pt x="323110" y="451275"/>
                  <a:pt x="306981" y="383911"/>
                  <a:pt x="348343" y="508000"/>
                </a:cubicBezTo>
                <a:lnTo>
                  <a:pt x="362857" y="551542"/>
                </a:lnTo>
                <a:cubicBezTo>
                  <a:pt x="358019" y="570895"/>
                  <a:pt x="360804" y="594023"/>
                  <a:pt x="348343" y="609600"/>
                </a:cubicBezTo>
                <a:cubicBezTo>
                  <a:pt x="323898" y="640156"/>
                  <a:pt x="285702" y="617748"/>
                  <a:pt x="261257" y="609600"/>
                </a:cubicBezTo>
                <a:cubicBezTo>
                  <a:pt x="249453" y="574186"/>
                  <a:pt x="245851" y="550650"/>
                  <a:pt x="217715" y="522514"/>
                </a:cubicBezTo>
                <a:cubicBezTo>
                  <a:pt x="205380" y="510179"/>
                  <a:pt x="188686" y="503161"/>
                  <a:pt x="174172" y="493485"/>
                </a:cubicBezTo>
                <a:cubicBezTo>
                  <a:pt x="139659" y="389950"/>
                  <a:pt x="188597" y="515122"/>
                  <a:pt x="116115" y="406400"/>
                </a:cubicBezTo>
                <a:cubicBezTo>
                  <a:pt x="107628" y="393670"/>
                  <a:pt x="108442" y="376541"/>
                  <a:pt x="101600" y="362857"/>
                </a:cubicBezTo>
                <a:cubicBezTo>
                  <a:pt x="45327" y="250311"/>
                  <a:pt x="94541" y="385218"/>
                  <a:pt x="58057" y="275771"/>
                </a:cubicBezTo>
                <a:cubicBezTo>
                  <a:pt x="55287" y="239759"/>
                  <a:pt x="60358" y="106200"/>
                  <a:pt x="29029" y="43542"/>
                </a:cubicBezTo>
                <a:cubicBezTo>
                  <a:pt x="25969" y="37422"/>
                  <a:pt x="4838" y="7257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228600"/>
            <a:ext cx="3581400" cy="5867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940672453"/>
              </p:ext>
            </p:extLst>
          </p:nvPr>
        </p:nvGraphicFramePr>
        <p:xfrm>
          <a:off x="50800" y="228600"/>
          <a:ext cx="5283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 rot="5400000">
            <a:off x="5365234" y="18346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শুষ্ক বাল্ব থার্মোমিটার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7537966" y="19108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সিক্ত বাল্ব থার্মোমিটার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3124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 দুটি থার্মোমিটার থাকে । একটি শুষ্ক বাল্ব থার্মোমিটার এবং অপরটি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থার্মো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1358886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হাইগ্রোমিটার এমন একটি যন্ত্র যার সাহায্যে শিশিরাংক নির্ণয় করে আপেক্ষিক আর্দ্রতা নির্ণয় করা যায়।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748289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শুষ্ক বাল্ব থার্মোমিটার </a:t>
            </a: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বায়ুর তাপমাত্রা নির্দেশ করে। 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4648200"/>
            <a:ext cx="52578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সিক্ত বাল্ব থার্মোমিটারের বাল্বের সাথে এক টুকরা কাপর সংযুক্ত করে পাত্রের পানির মধ্যে ডুবানো থাকে তাই এটি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সিক্ত বাল্ব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থার্মোমিটার।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Graphic spid="24" grpId="0">
        <p:bldAsOne/>
      </p:bldGraphic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975"/>
            <a:ext cx="8763000" cy="2994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600" y="1524000"/>
                <a:ext cx="6400800" cy="1752600"/>
              </a:xfrm>
              <a:noFill/>
            </p:spPr>
            <p:txBody>
              <a:bodyPr>
                <a:no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শুষ্ক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 </m:t>
                    </m:r>
                  </m:oMath>
                </a14:m>
                <a:endParaRPr lang="bn-IN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সিক্ত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থার্মোমিটারদ্বয়ের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পাঠের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600" y="1524000"/>
                <a:ext cx="6400800" cy="1752600"/>
              </a:xfrm>
              <a:blipFill rotWithShape="1">
                <a:blip r:embed="rId2"/>
                <a:stretch>
                  <a:fillRect l="-2381" t="-4167" r="-2476" b="-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685800" y="3581400"/>
                <a:ext cx="4953000" cy="1752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গ্লেসিয়ারের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শিশিরাংক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bn-IN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bn-IN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𝐺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গ্লেসিয়ারের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উৎপাদক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</a:b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4953000" cy="1752600"/>
              </a:xfrm>
              <a:prstGeom prst="rect">
                <a:avLst/>
              </a:prstGeom>
              <a:blipFill rotWithShape="1">
                <a:blip r:embed="rId3"/>
                <a:stretch>
                  <a:fillRect l="-3202" t="-4530" r="-2463" b="-33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6324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শিশিরাংক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00200" y="5410200"/>
                <a:ext cx="6400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তাপমাত্রায়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গ্লেসিয়ারের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উৎপাদক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65</m:t>
                    </m:r>
                  </m:oMath>
                </a14:m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  শিশিরাংক নির্ণয় কর।  </a:t>
                </a:r>
                <a:r>
                  <a:rPr lang="bn-IN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00200" y="5410200"/>
                <a:ext cx="6400800" cy="1143000"/>
              </a:xfrm>
              <a:blipFill rotWithShape="1">
                <a:blip r:embed="rId2"/>
                <a:stretch>
                  <a:fillRect t="-6417" r="-4667" b="-6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28600" y="304800"/>
            <a:ext cx="29718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49530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572481"/>
                <a:ext cx="12192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শুষ্ক 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 থার্মোমিটারের 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পাঠ,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 </m:t>
                    </m:r>
                  </m:oMath>
                </a14:m>
                <a:endParaRPr lang="bn-IN" i="1" dirty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72481"/>
                <a:ext cx="12192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4500" t="-3311" r="-4500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3041073"/>
                <a:ext cx="12192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সিক্ত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 থার্মোমিটারের 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পাঠ,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 </m:t>
                    </m:r>
                  </m:oMath>
                </a14:m>
                <a:endParaRPr lang="bn-IN" i="1" dirty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041073"/>
                <a:ext cx="12192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000" t="-3311" r="-4500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6172200" y="2572481"/>
            <a:ext cx="838200" cy="627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2133600"/>
            <a:ext cx="1676401" cy="60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667500" y="3048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সময় ৫মিনিট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1002</TotalTime>
  <Words>561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স্বাগতম </vt:lpstr>
      <vt:lpstr>PowerPoint Presentation</vt:lpstr>
      <vt:lpstr>PowerPoint Presentation</vt:lpstr>
      <vt:lpstr>নিচের ছবিদুটি লক্ষ্য করঃ  </vt:lpstr>
      <vt:lpstr>শিশিরাংক </vt:lpstr>
      <vt:lpstr>শিখনফল</vt:lpstr>
      <vt:lpstr>PowerPoint Presentation</vt:lpstr>
      <vt:lpstr>  </vt:lpstr>
      <vt:lpstr>একক কাজ</vt:lpstr>
      <vt:lpstr>শীতকালের দৃশ্য </vt:lpstr>
      <vt:lpstr>PowerPoint Presentation</vt:lpstr>
      <vt:lpstr>পাশের বোতলটিতে ফোঁটা ফোঁটা পানি জমা হলো কেন? </vt:lpstr>
      <vt:lpstr>"আপেক্ষিক আর্দ্রতা," R=(নির্দিষ্ট স্থানের বায়ুতে উপস্থিত জলীয় বাষ্পের ভর)/(ঐ স্থানের বায়ুকে সম্পৃক্ত করতে প্রয়োজনীয় জলীয় বাষ্পে ভর )</vt:lpstr>
      <vt:lpstr>মূল্যায়ন 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106</cp:revision>
  <dcterms:created xsi:type="dcterms:W3CDTF">2006-08-16T00:00:00Z</dcterms:created>
  <dcterms:modified xsi:type="dcterms:W3CDTF">2020-02-22T17:28:32Z</dcterms:modified>
</cp:coreProperties>
</file>