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72" r:id="rId2"/>
    <p:sldId id="273" r:id="rId3"/>
    <p:sldId id="259" r:id="rId4"/>
    <p:sldId id="261" r:id="rId5"/>
    <p:sldId id="262" r:id="rId6"/>
    <p:sldId id="263" r:id="rId7"/>
    <p:sldId id="278" r:id="rId8"/>
    <p:sldId id="274" r:id="rId9"/>
    <p:sldId id="264" r:id="rId10"/>
    <p:sldId id="279" r:id="rId11"/>
    <p:sldId id="276" r:id="rId12"/>
    <p:sldId id="280" r:id="rId13"/>
    <p:sldId id="265" r:id="rId14"/>
    <p:sldId id="275" r:id="rId15"/>
    <p:sldId id="284" r:id="rId16"/>
    <p:sldId id="281" r:id="rId17"/>
    <p:sldId id="282" r:id="rId18"/>
    <p:sldId id="283" r:id="rId19"/>
    <p:sldId id="269" r:id="rId20"/>
    <p:sldId id="270" r:id="rId21"/>
    <p:sldId id="271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02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B6B4C-C17A-4867-BD8B-54487A9CB232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9E291-1D95-4D07-AACF-9E99ABC6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0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4F260-C345-4526-9DD9-DE389DC7678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3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8BCC-AE52-40AB-B030-7F04D3E21335}" type="datetime1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Nurul Islam, 01916 229457 Ashraf Ali M.L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644-7B29-470E-8633-634ABC786235}" type="datetime1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Nurul Islam, 01916 229457 Ashraf Ali M.L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7E2D-6BED-4B29-A93D-F933E3FC9B23}" type="datetime1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Nurul Islam, 01916 229457 Ashraf Ali M.L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5E96-BD32-4E8A-B4C4-E461C8EC5039}" type="datetime1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Nurul Islam, 01916 229457 Ashraf Ali M.L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4E6-4BB7-47AD-9CD1-61F2AB7D628C}" type="datetime1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Nurul Islam, 01916 229457 Ashraf Ali M.L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4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D34-9777-41BB-B99A-5E1683E56AC2}" type="datetime1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Nurul Islam, 01916 229457 Ashraf Ali M.L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359696"/>
            <a:ext cx="3147824" cy="432196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4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359696"/>
            <a:ext cx="3142488" cy="432196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B302-F4EA-40EC-B42C-E4C699DA94A1}" type="datetime1">
              <a:rPr lang="en-US" smtClean="0"/>
              <a:t>22-Feb-20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Nurul Islam, 01916 229457 Ashraf Ali M.L High School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E2BC-8D7C-4195-A0DB-5F20DBA396D3}" type="datetime1">
              <a:rPr lang="en-US" smtClean="0"/>
              <a:t>22-Feb-20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Nurul Islam, 01916 229457 Ashraf Ali M.L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5C22-DECA-4B72-ADB4-243AF6DDB915}" type="datetime1">
              <a:rPr lang="en-US" smtClean="0"/>
              <a:t>22-Feb-20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Nurul Islam, 01916 229457 Ashraf Ali M.L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5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6" y="334567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3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41C7-4D79-433A-8A9F-0C970B53E21B}" type="datetime1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Nurul Islam, 01916 229457 Ashraf Ali M.L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1040294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4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53B8-D467-4597-8B02-D6F72278D86B}" type="datetime1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Nurul Islam, 01916 229457 Ashraf Ali M.L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744807"/>
            <a:ext cx="1847138" cy="114782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3"/>
            <a:ext cx="9252346" cy="5143529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EA56A79-E090-4237-A961-DE40C29125F0}" type="datetime1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Md. Nurul Islam, 01916 229457 Ashraf Ali M.L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60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ol_RRXJX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Ool_RRXJX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133350"/>
            <a:ext cx="3241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78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স্বপরাগায়ন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837475"/>
            <a:ext cx="3124200" cy="2408407"/>
            <a:chOff x="0" y="837475"/>
            <a:chExt cx="3124200" cy="2408407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837475"/>
              <a:ext cx="3124200" cy="2002245"/>
              <a:chOff x="0" y="1123950"/>
              <a:chExt cx="3886200" cy="22860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23950"/>
                <a:ext cx="3874576" cy="2286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7400" y="2307181"/>
                <a:ext cx="1828800" cy="110276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972361" y="2876550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সরিষা</a:t>
              </a:r>
              <a:r>
                <a:rPr lang="bn-BD" dirty="0" smtClean="0"/>
                <a:t>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24600" y="819150"/>
            <a:ext cx="2819400" cy="2426732"/>
            <a:chOff x="6324600" y="819150"/>
            <a:chExt cx="2819400" cy="24267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819150"/>
              <a:ext cx="2819400" cy="20205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484627" y="2876550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কুমড়া  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5906" y="2044621"/>
            <a:ext cx="3042494" cy="2649061"/>
            <a:chOff x="3205906" y="2044621"/>
            <a:chExt cx="3042494" cy="26490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906" y="2044621"/>
              <a:ext cx="3042494" cy="22797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364714" y="432435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ধুতরা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3253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51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পরপরাগায়ন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2" y="759911"/>
            <a:ext cx="3968508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13" y="1085851"/>
            <a:ext cx="4038600" cy="1657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14" y="2778920"/>
            <a:ext cx="4144086" cy="19645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82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51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পরপরাগায়ন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7457" y="1373853"/>
            <a:ext cx="4573143" cy="2798097"/>
            <a:chOff x="227457" y="1373853"/>
            <a:chExt cx="4573143" cy="27980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57" y="1373853"/>
              <a:ext cx="4573143" cy="24009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95164" y="3790950"/>
              <a:ext cx="1637728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শিমুল </a:t>
              </a:r>
              <a:endPara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8000" y="1373853"/>
            <a:ext cx="3201200" cy="2798097"/>
            <a:chOff x="5638000" y="1373853"/>
            <a:chExt cx="3201200" cy="27980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000" y="1373853"/>
              <a:ext cx="3201200" cy="24009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419736" y="3790950"/>
              <a:ext cx="1637728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পেপে </a:t>
              </a:r>
              <a:endPara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6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354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মাধ্যমগুলো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1200150"/>
            <a:ext cx="3657600" cy="2189382"/>
            <a:chOff x="304800" y="857250"/>
            <a:chExt cx="3828586" cy="25322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857250"/>
              <a:ext cx="3828586" cy="18745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304800" y="2743201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19400" y="3105150"/>
            <a:ext cx="3352800" cy="2057400"/>
            <a:chOff x="2819400" y="2286000"/>
            <a:chExt cx="3505200" cy="26479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286000"/>
              <a:ext cx="3505200" cy="20016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819400" y="4287618"/>
              <a:ext cx="350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62602" y="1200150"/>
            <a:ext cx="3352798" cy="2209116"/>
            <a:chOff x="4953002" y="857250"/>
            <a:chExt cx="3886201" cy="25333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2" y="857250"/>
              <a:ext cx="3886201" cy="18745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4953002" y="2744268"/>
              <a:ext cx="3886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প্রজাপতি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6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2" y="2648073"/>
            <a:ext cx="2832137" cy="2438277"/>
            <a:chOff x="304802" y="2405718"/>
            <a:chExt cx="2832137" cy="24382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2" y="2405718"/>
              <a:ext cx="2832137" cy="17662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838200" y="4197664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পাখি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38402" y="857250"/>
            <a:ext cx="3581399" cy="2507112"/>
            <a:chOff x="2438402" y="857250"/>
            <a:chExt cx="3581399" cy="25071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2" y="857250"/>
              <a:ext cx="3581399" cy="18607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678879" y="2718031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বাদুর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36552" y="2536242"/>
            <a:ext cx="3002648" cy="2550108"/>
            <a:chOff x="5836552" y="2286000"/>
            <a:chExt cx="3002648" cy="25501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552" y="2286000"/>
              <a:ext cx="3002648" cy="18859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865685" y="4189777"/>
              <a:ext cx="1418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শামুক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8937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মাধ্যমগুলো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3702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937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মাধ্যমগুলো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199" y="1413100"/>
            <a:ext cx="2865667" cy="2638716"/>
            <a:chOff x="838199" y="1413100"/>
            <a:chExt cx="2865667" cy="26387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1413100"/>
              <a:ext cx="2865667" cy="21492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733064" y="3682484"/>
              <a:ext cx="1075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/>
                <a:t>কীটপতঙ্গ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1449030"/>
            <a:ext cx="3757013" cy="2602786"/>
            <a:chOff x="4572000" y="1449030"/>
            <a:chExt cx="3757013" cy="26027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449030"/>
              <a:ext cx="3757013" cy="21133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912538" y="3682484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/>
                <a:t>কৃত্রিম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3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7575" y="514350"/>
            <a:ext cx="5607625" cy="76944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/>
              <a:t>চল একটি ভিডিও দেখি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504950"/>
            <a:ext cx="263671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ভিডিওটি দেখার জন্য কন্টেন্টের</a:t>
            </a:r>
          </a:p>
          <a:p>
            <a:r>
              <a:rPr lang="bn-BD" dirty="0" smtClean="0"/>
              <a:t> ভিডিও থেকে লিংকে প্রবেশ করে</a:t>
            </a:r>
          </a:p>
          <a:p>
            <a:r>
              <a:rPr lang="bn-BD" dirty="0" smtClean="0"/>
              <a:t>ডাউনলোড করুন।   </a:t>
            </a: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8741" r="12819" b="6502"/>
          <a:stretch/>
        </p:blipFill>
        <p:spPr bwMode="auto">
          <a:xfrm>
            <a:off x="2636718" y="1374006"/>
            <a:ext cx="5973882" cy="378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853560" y="3126170"/>
            <a:ext cx="6858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9736" y="259926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অথবা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20" y="3126170"/>
            <a:ext cx="263671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ইউটিউব থেকে দেখার জন্য এখানে </a:t>
            </a:r>
            <a:r>
              <a:rPr lang="bn-BD" dirty="0" smtClean="0">
                <a:hlinkClick r:id="rId3"/>
              </a:rPr>
              <a:t>ক্লিক করুন</a:t>
            </a:r>
            <a:r>
              <a:rPr lang="bn-BD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04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(মৌখিক প্রশ্নোত্তর)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276350"/>
            <a:ext cx="617508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/>
              <a:t>১। পরাগায়ন কাকে বলে? </a:t>
            </a:r>
          </a:p>
          <a:p>
            <a:r>
              <a:rPr lang="bn-BD" sz="2800" dirty="0" smtClean="0"/>
              <a:t>২। পরাগায়ন </a:t>
            </a:r>
            <a:r>
              <a:rPr lang="bn-BD" sz="2800" dirty="0"/>
              <a:t>কত প্রকার ও কি </a:t>
            </a:r>
            <a:r>
              <a:rPr lang="bn-BD" sz="2800" dirty="0" smtClean="0"/>
              <a:t>কি? </a:t>
            </a:r>
          </a:p>
          <a:p>
            <a:r>
              <a:rPr lang="bn-BD" sz="2800" dirty="0" smtClean="0"/>
              <a:t>৩। দুটি স্ব-পরাগায়ন উদ্ভিদের নাম বল।  </a:t>
            </a:r>
            <a:endParaRPr lang="bn-BD" sz="2800" dirty="0"/>
          </a:p>
        </p:txBody>
      </p:sp>
    </p:spTree>
    <p:extLst>
      <p:ext uri="{BB962C8B-B14F-4D97-AF65-F5344CB8AC3E}">
        <p14:creationId xmlns:p14="http://schemas.microsoft.com/office/powerpoint/2010/main" val="189468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354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1077" y="1428750"/>
            <a:ext cx="640752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দলঃ কয়েকটি পর-পরাগায়ন উদ্ভিদের নাম লেখ।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 দলঃ পরাগায়নের কয়েকটি মাধ্যমের নাম লেখ।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9050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657350"/>
            <a:ext cx="81534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পরাগায়ন কত প্রকার ?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২। পরাগায়ন সংঘটিত হয় এমন ২টি মাধ্যমের নাম বল?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৩। “সরিষা ফুলে” কোন ধরনের পরাগায়ন ঘটে? 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“পেঁপে ফুলে”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পরাগায়ন ঘটে?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92987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800350"/>
            <a:ext cx="2971800" cy="20005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/>
              <a:t>সময়ঃ ৫০ 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64662"/>
            <a:ext cx="2781300" cy="26118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08008" y="2596729"/>
            <a:ext cx="3706792" cy="213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নুরুল ইসলাম 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 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আশরাফ আলী বহুমূখী উচ্চ বিদ্যালয় 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কালিয়াকৈর, গাজীপুর। 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০১৯১৬ ২২৯৪৫৭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1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057401"/>
            <a:ext cx="8382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 বাড়ীর  চারপাশে পাওয়া যায় এমন ১০টি ফুল সংগ্রহ করে ঐগুলোতে কী ধরনে পরাগায়ন ঘটে তা খাতায় লিখে নিয়ে  আসবে।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354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1828802" y="114300"/>
            <a:ext cx="3652433" cy="11772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0" y="38862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7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2.94798E-6 C 0.0257 -0.01411 0.05226 -0.03145 0.08195 -0.03492 C 0.11546 -0.03908 0.15469 -0.03838 0.19393 -0.03677 C 0.23316 -0.03769 0.26546 -0.02659 0.30174 -0.01688 C 0.33421 -0.00717 0.36962 0.00531 0.39809 0.02659 C 0.42674 0.0437 0.44931 0.06959 0.46476 0.09664 C 0.48056 0.12231 0.49063 0.15167 0.49428 0.17873 C 0.49671 0.20832 0.49289 0.23283 0.48768 0.25803 C 0.47882 0.28416 0.46164 0.30566 0.43664 0.32323 C 0.41337 0.33965 0.38559 0.35144 0.35087 0.35745 C 0.32119 0.36485 0.27813 0.36277 0.24566 0.35745 C 0.2125 0.3556 0.17396 0.34682 0.14167 0.32901 C 0.11285 0.31537 0.09028 0.29133 0.08073 0.26266 C 0.07379 0.23445 0.08837 0.20948 0.11216 0.19375 C 0.13351 0.18104 0.16771 0.17503 0.20625 0.17919 C 0.2448 0.18427 0.28073 0.19306 0.30938 0.20786 C 0.33803 0.22427 0.34428 0.22196 0.37987 0.27352 C 0.41823 0.32 0.40191 0.35861 0.40296 0.38312 C 0.40139 0.40716 0.38855 0.42497 0.37379 0.44693 C 0.35712 0.47445 0.32761 0.49086 0.30278 0.50497 C 0.27709 0.51768 0.24671 0.51653 0.19792 0.52138 C 0.15018 0.5163 0.12535 0.51468 0.09028 0.50936 C 0.05434 0.50173 0.01806 0.49826 -0.01684 0.49318 " pathEditMode="relative" rAng="-5009073" ptsTypes="ffffffffffffffffff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2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353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403860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06776"/>
            <a:ext cx="3886200" cy="1898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81290"/>
            <a:ext cx="4114800" cy="1952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29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657350"/>
            <a:ext cx="44196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</a:p>
          <a:p>
            <a:pPr algn="ctr"/>
            <a:r>
              <a:rPr lang="bn-BD" sz="5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পাঠ- ৫ ও ৬ </a:t>
            </a:r>
            <a:r>
              <a:rPr lang="bn-BD" sz="6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257300"/>
            <a:ext cx="9144000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শিক্ষার্থীরা......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 ব্যাখ্য্যা করতে 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প্রকারভেদ বলতে 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মাধ্যমগুলো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85033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1" y="845238"/>
            <a:ext cx="3059015" cy="22408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13359"/>
            <a:ext cx="3278550" cy="2301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15700"/>
            <a:ext cx="9144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01955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পরাগধানী হতে পরাগরেণু একই ফুলে অথবা একই জাতের অন্য ফুলের গর্ভমুন্ডে স্থানান্তরিত হওয়াই পরাগায়ন।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53648"/>
            <a:ext cx="3962400" cy="2965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1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575" y="209550"/>
            <a:ext cx="91440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একটি ভিডিও দেখি </a:t>
            </a:r>
            <a:r>
              <a:rPr lang="en-US" sz="3200" dirty="0" smtClean="0">
                <a:hlinkClick r:id="rId2"/>
              </a:rPr>
              <a:t>Click Here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85950"/>
            <a:ext cx="3420754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5"/>
          <a:stretch/>
        </p:blipFill>
        <p:spPr>
          <a:xfrm>
            <a:off x="6561181" y="1853395"/>
            <a:ext cx="1812838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Curved Connector 8"/>
          <p:cNvCxnSpPr/>
          <p:nvPr/>
        </p:nvCxnSpPr>
        <p:spPr>
          <a:xfrm>
            <a:off x="6553200" y="2571750"/>
            <a:ext cx="914400" cy="9144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8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51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প্রকারভেদ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" y="918500"/>
            <a:ext cx="8610600" cy="4104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3819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6478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স্বপরাগায়ন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2" y="1028700"/>
            <a:ext cx="3984717" cy="1974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7350"/>
            <a:ext cx="5235696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9" y="1035845"/>
            <a:ext cx="3951943" cy="1967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reeform 7"/>
          <p:cNvSpPr/>
          <p:nvPr/>
        </p:nvSpPr>
        <p:spPr>
          <a:xfrm rot="18237126">
            <a:off x="3121357" y="877707"/>
            <a:ext cx="691485" cy="544910"/>
          </a:xfrm>
          <a:custGeom>
            <a:avLst/>
            <a:gdLst>
              <a:gd name="connsiteX0" fmla="*/ 0 w 681874"/>
              <a:gd name="connsiteY0" fmla="*/ 8749 h 425437"/>
              <a:gd name="connsiteX1" fmla="*/ 671332 w 681874"/>
              <a:gd name="connsiteY1" fmla="*/ 55047 h 425437"/>
              <a:gd name="connsiteX2" fmla="*/ 428263 w 681874"/>
              <a:gd name="connsiteY2" fmla="*/ 425437 h 425437"/>
              <a:gd name="connsiteX3" fmla="*/ 428263 w 681874"/>
              <a:gd name="connsiteY3" fmla="*/ 425437 h 42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874" h="425437">
                <a:moveTo>
                  <a:pt x="0" y="8749"/>
                </a:moveTo>
                <a:cubicBezTo>
                  <a:pt x="299977" y="-2826"/>
                  <a:pt x="599955" y="-14401"/>
                  <a:pt x="671332" y="55047"/>
                </a:cubicBezTo>
                <a:cubicBezTo>
                  <a:pt x="742709" y="124495"/>
                  <a:pt x="428263" y="425437"/>
                  <a:pt x="428263" y="425437"/>
                </a:cubicBezTo>
                <a:lnTo>
                  <a:pt x="428263" y="425437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52354" y="994831"/>
            <a:ext cx="1076446" cy="289959"/>
          </a:xfrm>
          <a:custGeom>
            <a:avLst/>
            <a:gdLst>
              <a:gd name="connsiteX0" fmla="*/ 0 w 1076446"/>
              <a:gd name="connsiteY0" fmla="*/ 289959 h 289959"/>
              <a:gd name="connsiteX1" fmla="*/ 300942 w 1076446"/>
              <a:gd name="connsiteY1" fmla="*/ 592 h 289959"/>
              <a:gd name="connsiteX2" fmla="*/ 1076446 w 1076446"/>
              <a:gd name="connsiteY2" fmla="*/ 208936 h 289959"/>
              <a:gd name="connsiteX3" fmla="*/ 1076446 w 1076446"/>
              <a:gd name="connsiteY3" fmla="*/ 208936 h 289959"/>
              <a:gd name="connsiteX4" fmla="*/ 1076446 w 1076446"/>
              <a:gd name="connsiteY4" fmla="*/ 208936 h 2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289959">
                <a:moveTo>
                  <a:pt x="0" y="289959"/>
                </a:moveTo>
                <a:cubicBezTo>
                  <a:pt x="60767" y="152027"/>
                  <a:pt x="121534" y="14096"/>
                  <a:pt x="300942" y="592"/>
                </a:cubicBezTo>
                <a:cubicBezTo>
                  <a:pt x="480350" y="-12912"/>
                  <a:pt x="1076446" y="208936"/>
                  <a:pt x="1076446" y="208936"/>
                </a:cubicBezTo>
                <a:lnTo>
                  <a:pt x="1076446" y="208936"/>
                </a:lnTo>
                <a:lnTo>
                  <a:pt x="1076446" y="208936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1255</TotalTime>
  <Words>207</Words>
  <Application>Microsoft Office PowerPoint</Application>
  <PresentationFormat>On-screen Show (16:9)</PresentationFormat>
  <Paragraphs>64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Spring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lab-12</dc:creator>
  <cp:lastModifiedBy>kc</cp:lastModifiedBy>
  <cp:revision>122</cp:revision>
  <dcterms:created xsi:type="dcterms:W3CDTF">2006-08-16T00:00:00Z</dcterms:created>
  <dcterms:modified xsi:type="dcterms:W3CDTF">2020-02-22T14:15:30Z</dcterms:modified>
</cp:coreProperties>
</file>