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46" autoAdjust="0"/>
  </p:normalViewPr>
  <p:slideViewPr>
    <p:cSldViewPr snapToGrid="0">
      <p:cViewPr varScale="1">
        <p:scale>
          <a:sx n="63" d="100"/>
          <a:sy n="63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04T23:49:00.277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8A8F7-F874-4DD4-94C3-AAF4E703BEC2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893BC-D71B-4476-B3E0-FC0AD2BF2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4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893BC-D71B-4476-B3E0-FC0AD2BF25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48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893BC-D71B-4476-B3E0-FC0AD2BF25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65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44155C6-F69B-4269-9A66-2D15EB37BD7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7F152FA-F800-4FA3-B333-D447A456909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41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5C6-F69B-4269-9A66-2D15EB37BD7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52FA-F800-4FA3-B333-D447A456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7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5C6-F69B-4269-9A66-2D15EB37BD7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52FA-F800-4FA3-B333-D447A456909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736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5C6-F69B-4269-9A66-2D15EB37BD7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52FA-F800-4FA3-B333-D447A456909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160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5C6-F69B-4269-9A66-2D15EB37BD7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52FA-F800-4FA3-B333-D447A456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3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5C6-F69B-4269-9A66-2D15EB37BD7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52FA-F800-4FA3-B333-D447A456909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413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5C6-F69B-4269-9A66-2D15EB37BD7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52FA-F800-4FA3-B333-D447A456909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59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5C6-F69B-4269-9A66-2D15EB37BD7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52FA-F800-4FA3-B333-D447A456909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020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5C6-F69B-4269-9A66-2D15EB37BD7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52FA-F800-4FA3-B333-D447A456909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5C6-F69B-4269-9A66-2D15EB37BD7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52FA-F800-4FA3-B333-D447A456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6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5C6-F69B-4269-9A66-2D15EB37BD7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52FA-F800-4FA3-B333-D447A456909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12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5C6-F69B-4269-9A66-2D15EB37BD7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52FA-F800-4FA3-B333-D447A456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0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5C6-F69B-4269-9A66-2D15EB37BD7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52FA-F800-4FA3-B333-D447A456909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76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5C6-F69B-4269-9A66-2D15EB37BD7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52FA-F800-4FA3-B333-D447A456909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56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5C6-F69B-4269-9A66-2D15EB37BD7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52FA-F800-4FA3-B333-D447A456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7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5C6-F69B-4269-9A66-2D15EB37BD7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52FA-F800-4FA3-B333-D447A456909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14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5C6-F69B-4269-9A66-2D15EB37BD7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52FA-F800-4FA3-B333-D447A456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17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4155C6-F69B-4269-9A66-2D15EB37BD7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F152FA-F800-4FA3-B333-D447A456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0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362631" y="560439"/>
            <a:ext cx="3805085" cy="8554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স্বাগতম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" y="1559838"/>
            <a:ext cx="9875520" cy="486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5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95AC80-44DF-471A-8CBB-5A117AF3B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65" y="1607574"/>
            <a:ext cx="9404554" cy="45277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529704-D2B1-4892-B65D-E1425BF69586}"/>
              </a:ext>
            </a:extLst>
          </p:cNvPr>
          <p:cNvSpPr txBox="1"/>
          <p:nvPr/>
        </p:nvSpPr>
        <p:spPr>
          <a:xfrm>
            <a:off x="2094271" y="722671"/>
            <a:ext cx="6990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/>
              <a:t>ধন্যবাদ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007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4119155" y="698862"/>
            <a:ext cx="6026927" cy="74458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4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68434"/>
            <a:ext cx="2899955" cy="2174966"/>
          </a:xfrm>
          <a:prstGeom prst="rect">
            <a:avLst/>
          </a:prstGeom>
        </p:spPr>
      </p:pic>
      <p:sp>
        <p:nvSpPr>
          <p:cNvPr id="5" name="Vertical Scroll 4"/>
          <p:cNvSpPr/>
          <p:nvPr/>
        </p:nvSpPr>
        <p:spPr>
          <a:xfrm>
            <a:off x="4414604" y="1443445"/>
            <a:ext cx="5506636" cy="451539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Rqbyj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Av‡e`xb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>&amp;&amp;&amp;&amp;&amp;&amp;&amp;&amp;&amp;&amp;&amp;&amp;&amp;&amp;&amp;&amp;&amp;&amp;</a:t>
            </a:r>
          </a:p>
          <a:p>
            <a:pPr algn="ctr"/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dirty="0">
                <a:latin typeface="SutonnyMJ" pitchFamily="2" charset="0"/>
                <a:cs typeface="SutonnyMJ" pitchFamily="2" charset="0"/>
              </a:rPr>
              <a:t>    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সহকারী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ag©xq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/>
            <a:r>
              <a:rPr lang="en-US" sz="4400" dirty="0" err="1">
                <a:latin typeface="SutonnyMJ" pitchFamily="2" charset="0"/>
                <a:cs typeface="SutonnyMJ" pitchFamily="2" charset="0"/>
              </a:rPr>
              <a:t>wU,wc,wc,K‡jvbx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nvB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¯‹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zj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dirty="0" err="1">
                <a:latin typeface="SutonnyMJ" pitchFamily="2" charset="0"/>
                <a:cs typeface="SutonnyMJ" pitchFamily="2" charset="0"/>
              </a:rPr>
              <a:t>cvnvoZjx,PÆMÖvg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945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81" y="2144078"/>
            <a:ext cx="5135880" cy="3851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0" y="2144078"/>
            <a:ext cx="6240571" cy="38519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0342" y="509452"/>
            <a:ext cx="10456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hialkhanMJ" panose="00000400000000000000" pitchFamily="2" charset="0"/>
                <a:cs typeface="ArhialkhanMJ" panose="00000400000000000000" pitchFamily="2" charset="0"/>
              </a:rPr>
              <a:t>wb‡Pi</a:t>
            </a:r>
            <a:r>
              <a:rPr lang="en-US" sz="4000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4000" dirty="0" err="1">
                <a:latin typeface="ArhialkhanMJ" panose="00000400000000000000" pitchFamily="2" charset="0"/>
                <a:cs typeface="ArhialkhanMJ" panose="00000400000000000000" pitchFamily="2" charset="0"/>
              </a:rPr>
              <a:t>Qwe</a:t>
            </a:r>
            <a:r>
              <a:rPr lang="en-US" sz="4000" dirty="0">
                <a:latin typeface="ArhialkhanMJ" panose="00000400000000000000" pitchFamily="2" charset="0"/>
                <a:cs typeface="ArhialkhanMJ" panose="00000400000000000000" pitchFamily="2" charset="0"/>
              </a:rPr>
              <a:t>¸‡</a:t>
            </a:r>
            <a:r>
              <a:rPr lang="en-US" sz="4000" dirty="0" err="1">
                <a:latin typeface="ArhialkhanMJ" panose="00000400000000000000" pitchFamily="2" charset="0"/>
                <a:cs typeface="ArhialkhanMJ" panose="00000400000000000000" pitchFamily="2" charset="0"/>
              </a:rPr>
              <a:t>jvi</a:t>
            </a:r>
            <a:r>
              <a:rPr lang="en-US" sz="4000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4000" dirty="0" err="1">
                <a:latin typeface="ArhialkhanMJ" panose="00000400000000000000" pitchFamily="2" charset="0"/>
                <a:cs typeface="ArhialkhanMJ" panose="00000400000000000000" pitchFamily="2" charset="0"/>
              </a:rPr>
              <a:t>w`‡K</a:t>
            </a:r>
            <a:r>
              <a:rPr lang="en-US" sz="4000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4000" dirty="0" err="1">
                <a:latin typeface="ArhialkhanMJ" panose="00000400000000000000" pitchFamily="2" charset="0"/>
                <a:cs typeface="ArhialkhanMJ" panose="00000400000000000000" pitchFamily="2" charset="0"/>
              </a:rPr>
              <a:t>jÿ</a:t>
            </a:r>
            <a:r>
              <a:rPr lang="en-US" sz="4000" dirty="0">
                <a:latin typeface="ArhialkhanMJ" panose="00000400000000000000" pitchFamily="2" charset="0"/>
                <a:cs typeface="ArhialkhanMJ" panose="00000400000000000000" pitchFamily="2" charset="0"/>
              </a:rPr>
              <a:t> Ki </a:t>
            </a:r>
            <a:r>
              <a:rPr lang="en-US" sz="4000" dirty="0" err="1">
                <a:latin typeface="ArhialkhanMJ" panose="00000400000000000000" pitchFamily="2" charset="0"/>
                <a:cs typeface="ArhialkhanMJ" panose="00000400000000000000" pitchFamily="2" charset="0"/>
              </a:rPr>
              <a:t>Ges</a:t>
            </a:r>
            <a:r>
              <a:rPr lang="en-US" sz="4000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4000" dirty="0" err="1">
                <a:latin typeface="ArhialkhanMJ" panose="00000400000000000000" pitchFamily="2" charset="0"/>
                <a:cs typeface="ArhialkhanMJ" panose="00000400000000000000" pitchFamily="2" charset="0"/>
              </a:rPr>
              <a:t>ej</a:t>
            </a:r>
            <a:r>
              <a:rPr lang="en-US" sz="4000" dirty="0">
                <a:latin typeface="ArhialkhanMJ" panose="00000400000000000000" pitchFamily="2" charset="0"/>
                <a:cs typeface="ArhialkhanMJ" panose="00000400000000000000" pitchFamily="2" charset="0"/>
              </a:rPr>
              <a:t>, G¸‡</a:t>
            </a:r>
            <a:r>
              <a:rPr lang="en-US" sz="4000" dirty="0" err="1">
                <a:latin typeface="ArhialkhanMJ" panose="00000400000000000000" pitchFamily="2" charset="0"/>
                <a:cs typeface="ArhialkhanMJ" panose="00000400000000000000" pitchFamily="2" charset="0"/>
              </a:rPr>
              <a:t>jv</a:t>
            </a:r>
            <a:r>
              <a:rPr lang="en-US" sz="4000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4000" dirty="0" err="1">
                <a:latin typeface="ArhialkhanMJ" panose="00000400000000000000" pitchFamily="2" charset="0"/>
                <a:cs typeface="ArhialkhanMJ" panose="00000400000000000000" pitchFamily="2" charset="0"/>
              </a:rPr>
              <a:t>wK‡mi</a:t>
            </a:r>
            <a:r>
              <a:rPr lang="en-US" sz="4000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4000" dirty="0" err="1">
                <a:latin typeface="ArhialkhanMJ" panose="00000400000000000000" pitchFamily="2" charset="0"/>
                <a:cs typeface="ArhialkhanMJ" panose="00000400000000000000" pitchFamily="2" charset="0"/>
              </a:rPr>
              <a:t>Qwe</a:t>
            </a:r>
            <a:r>
              <a:rPr lang="en-US" sz="4000" dirty="0">
                <a:latin typeface="ArhialkhanMJ" panose="00000400000000000000" pitchFamily="2" charset="0"/>
                <a:cs typeface="ArhialkhanMJ" panose="000004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0695" y="5995988"/>
            <a:ext cx="7798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uttonymj"/>
              </a:rPr>
              <a:t>এগু</a:t>
            </a:r>
            <a:r>
              <a:rPr lang="en-US" sz="3200" dirty="0">
                <a:latin typeface="Suttonymj"/>
              </a:rPr>
              <a:t> </a:t>
            </a:r>
            <a:r>
              <a:rPr lang="en-US" sz="3200" dirty="0">
                <a:latin typeface="Kalpurush ANSI" panose="02000000000000000000" pitchFamily="2" charset="0"/>
              </a:rPr>
              <a:t>‡</a:t>
            </a:r>
            <a:r>
              <a:rPr lang="en-US" sz="3200" dirty="0" err="1">
                <a:latin typeface="Kalpurush ANSI" panose="02000000000000000000" pitchFamily="2" charset="0"/>
              </a:rPr>
              <a:t>jv</a:t>
            </a:r>
            <a:r>
              <a:rPr lang="en-US" sz="3200" dirty="0">
                <a:latin typeface="Kalpurush ANSI" panose="02000000000000000000" pitchFamily="2" charset="0"/>
              </a:rPr>
              <a:t> </a:t>
            </a:r>
            <a:r>
              <a:rPr lang="en-US" sz="3200" dirty="0" err="1">
                <a:latin typeface="Kalpurush ANSI" panose="02000000000000000000" pitchFamily="2" charset="0"/>
              </a:rPr>
              <a:t>AvwLiv‡Zi</a:t>
            </a:r>
            <a:r>
              <a:rPr lang="en-US" sz="3200" dirty="0">
                <a:latin typeface="Kalpurush ANSI" panose="02000000000000000000" pitchFamily="2" charset="0"/>
              </a:rPr>
              <a:t> </a:t>
            </a:r>
            <a:r>
              <a:rPr lang="en-US" sz="3200" dirty="0" err="1">
                <a:latin typeface="Kalpurush ANSI" panose="02000000000000000000" pitchFamily="2" charset="0"/>
              </a:rPr>
              <a:t>cÖ_g</a:t>
            </a:r>
            <a:r>
              <a:rPr lang="en-US" sz="3200" dirty="0">
                <a:latin typeface="Kalpurush ANSI" panose="02000000000000000000" pitchFamily="2" charset="0"/>
              </a:rPr>
              <a:t>  </a:t>
            </a:r>
            <a:r>
              <a:rPr lang="en-US" sz="3200" dirty="0" err="1">
                <a:latin typeface="Kalpurush ANSI" panose="02000000000000000000" pitchFamily="2" charset="0"/>
              </a:rPr>
              <a:t>wmwo</a:t>
            </a:r>
            <a:r>
              <a:rPr lang="en-US" sz="3200" dirty="0">
                <a:latin typeface="Kalpurush ANSI" panose="02000000000000000000" pitchFamily="2" charset="0"/>
              </a:rPr>
              <a:t> Kei&amp;</a:t>
            </a:r>
            <a:endParaRPr lang="en-US" sz="3200" dirty="0">
              <a:latin typeface="Suttonymj"/>
            </a:endParaRPr>
          </a:p>
        </p:txBody>
      </p:sp>
    </p:spTree>
    <p:extLst>
      <p:ext uri="{BB962C8B-B14F-4D97-AF65-F5344CB8AC3E}">
        <p14:creationId xmlns:p14="http://schemas.microsoft.com/office/powerpoint/2010/main" val="2396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1BB742-56FB-42F2-9501-0128C135E6E3}"/>
              </a:ext>
            </a:extLst>
          </p:cNvPr>
          <p:cNvSpPr txBox="1"/>
          <p:nvPr/>
        </p:nvSpPr>
        <p:spPr>
          <a:xfrm>
            <a:off x="3269293" y="1189973"/>
            <a:ext cx="74404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SutonnyMJ" pitchFamily="2" charset="0"/>
                <a:cs typeface="SutonnyMJ" pitchFamily="2" charset="0"/>
              </a:rPr>
              <a:t>cvV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cwiwPwZ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6600" dirty="0" err="1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cvV:AvwLivZ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143016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9B2636-6A22-4413-BA19-8234C03E19AF}"/>
              </a:ext>
            </a:extLst>
          </p:cNvPr>
          <p:cNvSpPr txBox="1"/>
          <p:nvPr/>
        </p:nvSpPr>
        <p:spPr>
          <a:xfrm>
            <a:off x="3068877" y="1252603"/>
            <a:ext cx="72901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0" lvl="3" indent="-685800">
              <a:buFont typeface="Wingdings" panose="05000000000000000000" pitchFamily="2" charset="2"/>
              <a:buChar char="Ø"/>
            </a:pPr>
            <a:r>
              <a:rPr lang="en-US" sz="4800" dirty="0" err="1">
                <a:latin typeface="SutonnyMJ" pitchFamily="2" charset="0"/>
                <a:cs typeface="SutonnyMJ" pitchFamily="2" charset="0"/>
              </a:rPr>
              <a:t>wkLb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dj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: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 err="1">
                <a:latin typeface="SutonnyMJ" pitchFamily="2" charset="0"/>
                <a:cs typeface="SutonnyMJ" pitchFamily="2" charset="0"/>
              </a:rPr>
              <a:t>AvwLivZ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?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4800" dirty="0" err="1">
                <a:latin typeface="SutonnyMJ" pitchFamily="2" charset="0"/>
                <a:cs typeface="SutonnyMJ" pitchFamily="2" charset="0"/>
              </a:rPr>
              <a:t>AvwLiv‡Zi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ch©vq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KqwU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wK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4800" dirty="0">
                <a:latin typeface="SutonnyMJ" pitchFamily="2" charset="0"/>
                <a:cs typeface="SutonnyMJ" pitchFamily="2" charset="0"/>
              </a:rPr>
              <a:t>&amp;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AvwLiv‡Zi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iæZ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&amp;¦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176861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2C6D63-815F-4659-81C5-672AA24572F1}"/>
              </a:ext>
            </a:extLst>
          </p:cNvPr>
          <p:cNvSpPr txBox="1"/>
          <p:nvPr/>
        </p:nvSpPr>
        <p:spPr>
          <a:xfrm>
            <a:off x="2009274" y="1796080"/>
            <a:ext cx="7772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নিম্নের আয়াতটি পবিত্র কোরআনের কোন সুরা কত নম্বর আয়াত?</a:t>
            </a:r>
          </a:p>
          <a:p>
            <a:r>
              <a:rPr lang="ar-SA" sz="6600" dirty="0">
                <a:latin typeface="NikoshBAN" panose="02000000000000000000" pitchFamily="2" charset="0"/>
              </a:rPr>
              <a:t>وباالاخرة  هم يوقنون </a:t>
            </a:r>
            <a:r>
              <a:rPr lang="bn-BD" sz="6600" dirty="0">
                <a:latin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76E63F-4CEA-4C90-88BC-A1D496A8F7E0}"/>
              </a:ext>
            </a:extLst>
          </p:cNvPr>
          <p:cNvSpPr txBox="1"/>
          <p:nvPr/>
        </p:nvSpPr>
        <p:spPr>
          <a:xfrm>
            <a:off x="1528011" y="4692316"/>
            <a:ext cx="8494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স</a:t>
            </a:r>
            <a:r>
              <a:rPr lang="as-IN" sz="2800" dirty="0"/>
              <a:t>ু</a:t>
            </a:r>
            <a:r>
              <a:rPr lang="en-US" sz="2800" dirty="0"/>
              <a:t>র</a:t>
            </a:r>
            <a:r>
              <a:rPr lang="as-IN" sz="2800" dirty="0"/>
              <a:t>া</a:t>
            </a:r>
            <a:r>
              <a:rPr lang="en-US" sz="2800" dirty="0"/>
              <a:t> </a:t>
            </a:r>
            <a:r>
              <a:rPr lang="as-IN" sz="2800" dirty="0"/>
              <a:t>ব</a:t>
            </a:r>
            <a:r>
              <a:rPr lang="en-US" sz="2800" dirty="0"/>
              <a:t>া</a:t>
            </a:r>
            <a:r>
              <a:rPr lang="as-IN" sz="2800" dirty="0"/>
              <a:t>ক</a:t>
            </a:r>
            <a:r>
              <a:rPr lang="en-US" sz="2800" dirty="0"/>
              <a:t>া</a:t>
            </a:r>
            <a:r>
              <a:rPr lang="as-IN" sz="2800" dirty="0"/>
              <a:t>র</a:t>
            </a:r>
            <a:r>
              <a:rPr lang="en-US" sz="2800" dirty="0"/>
              <a:t>া</a:t>
            </a:r>
            <a:r>
              <a:rPr lang="as-IN" sz="2800" dirty="0"/>
              <a:t>র</a:t>
            </a:r>
            <a:r>
              <a:rPr lang="en-US" sz="2800" dirty="0"/>
              <a:t>  </a:t>
            </a:r>
            <a:r>
              <a:rPr lang="as-IN" sz="2800" dirty="0"/>
              <a:t>৩</a:t>
            </a:r>
            <a:r>
              <a:rPr lang="en-US" sz="2800" dirty="0"/>
              <a:t>ন</a:t>
            </a:r>
            <a:r>
              <a:rPr lang="as-IN" sz="2800" dirty="0"/>
              <a:t>ং</a:t>
            </a:r>
            <a:r>
              <a:rPr lang="en-US" sz="2800" dirty="0"/>
              <a:t> </a:t>
            </a:r>
            <a:r>
              <a:rPr lang="en-US" sz="2800" dirty="0" err="1"/>
              <a:t>আয়াতে</a:t>
            </a:r>
            <a:r>
              <a:rPr lang="en-US" sz="2800" dirty="0"/>
              <a:t> উ</a:t>
            </a:r>
            <a:r>
              <a:rPr lang="as-IN" sz="2800" dirty="0"/>
              <a:t>প</a:t>
            </a:r>
            <a:r>
              <a:rPr lang="en-US" sz="2800" dirty="0" err="1"/>
              <a:t>রোক্ত</a:t>
            </a:r>
            <a:r>
              <a:rPr lang="en-US" sz="2800" dirty="0"/>
              <a:t> </a:t>
            </a:r>
            <a:r>
              <a:rPr lang="en-US" sz="2800" dirty="0" err="1"/>
              <a:t>কথাটি</a:t>
            </a:r>
            <a:r>
              <a:rPr lang="en-US" sz="2800" dirty="0"/>
              <a:t> </a:t>
            </a:r>
            <a:r>
              <a:rPr lang="en-US" sz="2800" dirty="0" err="1"/>
              <a:t>বলা</a:t>
            </a:r>
            <a:r>
              <a:rPr lang="en-US" sz="2800" dirty="0"/>
              <a:t> </a:t>
            </a:r>
            <a:r>
              <a:rPr lang="en-US" sz="2800" dirty="0" err="1"/>
              <a:t>হয়ে</a:t>
            </a:r>
            <a:r>
              <a:rPr lang="as-IN" sz="2800" dirty="0"/>
              <a:t>ছ</a:t>
            </a:r>
            <a:r>
              <a:rPr lang="en-US" sz="2800" dirty="0"/>
              <a:t>ে  </a:t>
            </a:r>
            <a:r>
              <a:rPr lang="en-US" sz="2800" dirty="0" err="1"/>
              <a:t>যে</a:t>
            </a:r>
            <a:r>
              <a:rPr lang="en-US" sz="2800" dirty="0"/>
              <a:t>, ম</a:t>
            </a:r>
            <a:r>
              <a:rPr lang="as-IN" sz="2800" dirty="0"/>
              <a:t>ো</a:t>
            </a:r>
            <a:r>
              <a:rPr lang="en-US" sz="2800" dirty="0"/>
              <a:t>ম</a:t>
            </a:r>
            <a:r>
              <a:rPr lang="as-IN" sz="2800" dirty="0"/>
              <a:t>ে</a:t>
            </a:r>
            <a:r>
              <a:rPr lang="en-US" sz="2800" dirty="0"/>
              <a:t>ন</a:t>
            </a:r>
            <a:r>
              <a:rPr lang="as-IN" sz="2800" dirty="0"/>
              <a:t>র</a:t>
            </a:r>
            <a:r>
              <a:rPr lang="en-US" sz="2800" dirty="0"/>
              <a:t>া </a:t>
            </a:r>
            <a:r>
              <a:rPr lang="en-US" sz="2800" dirty="0" err="1"/>
              <a:t>আখিরাতে</a:t>
            </a:r>
            <a:r>
              <a:rPr lang="en-US" sz="2800" dirty="0"/>
              <a:t> </a:t>
            </a:r>
            <a:r>
              <a:rPr lang="en-US" sz="2800" dirty="0" err="1"/>
              <a:t>দৃঢবিশ্বাস</a:t>
            </a:r>
            <a:r>
              <a:rPr lang="en-US" sz="2800" dirty="0"/>
              <a:t> </a:t>
            </a:r>
            <a:r>
              <a:rPr lang="en-US" sz="2800" dirty="0" err="1"/>
              <a:t>রাখে</a:t>
            </a:r>
            <a:r>
              <a:rPr lang="en-US" sz="28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60087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D27E49-B08D-4A9F-9F88-2593E30A9209}"/>
              </a:ext>
            </a:extLst>
          </p:cNvPr>
          <p:cNvSpPr txBox="1"/>
          <p:nvPr/>
        </p:nvSpPr>
        <p:spPr>
          <a:xfrm>
            <a:off x="1241258" y="1055675"/>
            <a:ext cx="9709484" cy="5171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আ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খ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ি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র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া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ত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আরবী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শব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্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দ ।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বাংলায়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যাকে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পরকাল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বলা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হয়।আখিরাতের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প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র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্য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া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য় 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দ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ু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ট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ি -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একটি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হল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বা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র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্য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া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খ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আর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একটি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হল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কিয়ামত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ইসলামের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সাতটি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মুল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বিষয়ের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মধ্যে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আ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খ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ি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র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া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ত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একটি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গুরুত্বপু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র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্ণ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ব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ি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ষ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য়।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য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া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র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প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্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র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ত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ি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ব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ি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শ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্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ব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া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স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ক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র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া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ম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োমেনদের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ক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র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্ত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ব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্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য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।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কারণ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ম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ো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ম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ে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ন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র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া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আখিরাতে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দৃ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ঢ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ব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ি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স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্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ব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া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স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ক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র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ে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।</a:t>
            </a:r>
            <a:r>
              <a:rPr lang="ar-SA" sz="3200" dirty="0">
                <a:latin typeface="Nirmala UI" panose="020B0502040204020203" pitchFamily="34" charset="0"/>
                <a:cs typeface="Nirmala UI" panose="020B0502040204020203" pitchFamily="34" charset="0"/>
              </a:rPr>
              <a:t>الاخرت هم يوقنون    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ar-SA" sz="3200" dirty="0">
                <a:latin typeface="Nirmala UI" panose="020B0502040204020203" pitchFamily="34" charset="0"/>
                <a:cs typeface="Nirmala UI" panose="020B0502040204020203" pitchFamily="34" charset="0"/>
              </a:rPr>
              <a:t>    وبا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সুরা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বাকারা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৩ন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ং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আয়াত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672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550559-99F6-45EF-833D-39C725B2A916}"/>
              </a:ext>
            </a:extLst>
          </p:cNvPr>
          <p:cNvSpPr txBox="1"/>
          <p:nvPr/>
        </p:nvSpPr>
        <p:spPr>
          <a:xfrm>
            <a:off x="2305664" y="1194620"/>
            <a:ext cx="75806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err="1"/>
              <a:t>দল</a:t>
            </a:r>
            <a:r>
              <a:rPr lang="as-IN" sz="4400" u="sng" dirty="0"/>
              <a:t>ী</a:t>
            </a:r>
            <a:r>
              <a:rPr lang="en-US" sz="4400" u="sng" dirty="0"/>
              <a:t>য় </a:t>
            </a:r>
            <a:r>
              <a:rPr lang="as-IN" sz="4400" u="sng" dirty="0"/>
              <a:t>ক</a:t>
            </a:r>
            <a:r>
              <a:rPr lang="en-US" sz="4400" u="sng" dirty="0"/>
              <a:t>া</a:t>
            </a:r>
            <a:r>
              <a:rPr lang="as-IN" sz="4400" u="sng" dirty="0"/>
              <a:t>জ</a:t>
            </a:r>
            <a:endParaRPr lang="en-US" sz="4400" u="sng" dirty="0"/>
          </a:p>
          <a:p>
            <a:pPr algn="ctr"/>
            <a:r>
              <a:rPr lang="en-US" sz="4400" dirty="0" err="1">
                <a:solidFill>
                  <a:srgbClr val="002060"/>
                </a:solidFill>
              </a:rPr>
              <a:t>আখিরাতের</a:t>
            </a:r>
            <a:r>
              <a:rPr lang="en-US" sz="4400" dirty="0"/>
              <a:t> </a:t>
            </a:r>
            <a:r>
              <a:rPr lang="en-US" sz="4400" dirty="0" err="1"/>
              <a:t>স্তর</a:t>
            </a:r>
            <a:r>
              <a:rPr lang="en-US" sz="4400" dirty="0"/>
              <a:t> </a:t>
            </a:r>
            <a:r>
              <a:rPr lang="en-US" sz="4400" dirty="0" err="1"/>
              <a:t>গুল</a:t>
            </a:r>
            <a:r>
              <a:rPr lang="as-IN" sz="4400" dirty="0"/>
              <a:t>ো</a:t>
            </a:r>
            <a:r>
              <a:rPr lang="en-US" sz="4400" dirty="0"/>
              <a:t> </a:t>
            </a:r>
            <a:r>
              <a:rPr lang="as-IN" sz="4400" dirty="0"/>
              <a:t>স</a:t>
            </a:r>
            <a:r>
              <a:rPr lang="en-US" sz="4400" dirty="0" err="1"/>
              <a:t>ং</a:t>
            </a:r>
            <a:r>
              <a:rPr lang="en-US" sz="44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জ্ঞা</a:t>
            </a:r>
            <a:r>
              <a:rPr lang="en-US" sz="44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44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সহ</a:t>
            </a:r>
            <a:r>
              <a:rPr lang="en-US" sz="44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44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লিখ</a:t>
            </a:r>
            <a:r>
              <a:rPr lang="en-US" sz="4400" dirty="0">
                <a:latin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84209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1BCEBD-377A-471F-B72F-1133699AC26F}"/>
              </a:ext>
            </a:extLst>
          </p:cNvPr>
          <p:cNvSpPr txBox="1"/>
          <p:nvPr/>
        </p:nvSpPr>
        <p:spPr>
          <a:xfrm>
            <a:off x="1415845" y="1238865"/>
            <a:ext cx="93062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ব</a:t>
            </a:r>
            <a:r>
              <a:rPr lang="as-IN" sz="4400" dirty="0"/>
              <a:t>া</a:t>
            </a:r>
            <a:r>
              <a:rPr lang="en-US" sz="4400" dirty="0"/>
              <a:t>ড়</a:t>
            </a:r>
            <a:r>
              <a:rPr lang="as-IN" sz="4400" dirty="0"/>
              <a:t>ী</a:t>
            </a:r>
            <a:r>
              <a:rPr lang="en-US" sz="4400" dirty="0"/>
              <a:t>র </a:t>
            </a:r>
            <a:r>
              <a:rPr lang="as-IN" sz="4400" dirty="0"/>
              <a:t>ক</a:t>
            </a:r>
            <a:r>
              <a:rPr lang="en-US" sz="4400" dirty="0"/>
              <a:t>া</a:t>
            </a:r>
            <a:r>
              <a:rPr lang="as-IN" sz="4400" dirty="0"/>
              <a:t>জ</a:t>
            </a:r>
            <a:r>
              <a:rPr lang="en-US" sz="4400" dirty="0"/>
              <a:t>:</a:t>
            </a:r>
          </a:p>
          <a:p>
            <a:pPr algn="ctr"/>
            <a:r>
              <a:rPr lang="en-US" sz="4400" dirty="0" err="1"/>
              <a:t>আখিরাতের</a:t>
            </a:r>
            <a:r>
              <a:rPr lang="en-US" sz="4400" dirty="0"/>
              <a:t> </a:t>
            </a:r>
            <a:r>
              <a:rPr lang="en-US" sz="4400" dirty="0" err="1"/>
              <a:t>উপর</a:t>
            </a:r>
            <a:r>
              <a:rPr lang="en-US" sz="4400" dirty="0"/>
              <a:t> ৩০টি </a:t>
            </a:r>
            <a:r>
              <a:rPr lang="en-US" sz="4400" dirty="0" err="1"/>
              <a:t>জ্ঞানম</a:t>
            </a:r>
            <a:r>
              <a:rPr lang="as-IN" sz="4400" dirty="0"/>
              <a:t>ু</a:t>
            </a:r>
            <a:r>
              <a:rPr lang="en-US" sz="4400" dirty="0"/>
              <a:t>ল</a:t>
            </a:r>
            <a:r>
              <a:rPr lang="as-IN" sz="4400" dirty="0"/>
              <a:t>ক</a:t>
            </a:r>
            <a:r>
              <a:rPr lang="en-US" sz="4400" dirty="0"/>
              <a:t> (</a:t>
            </a:r>
            <a:r>
              <a:rPr lang="as-IN" sz="4400" dirty="0"/>
              <a:t>প</a:t>
            </a:r>
            <a:r>
              <a:rPr lang="en-US" sz="4400" dirty="0"/>
              <a:t>্</a:t>
            </a:r>
            <a:r>
              <a:rPr lang="as-IN" sz="4400" dirty="0"/>
              <a:t>র</a:t>
            </a:r>
            <a:r>
              <a:rPr lang="en-US" sz="4400" dirty="0"/>
              <a:t>শ</a:t>
            </a:r>
            <a:r>
              <a:rPr lang="as-IN" sz="4400" dirty="0"/>
              <a:t>্</a:t>
            </a:r>
            <a:r>
              <a:rPr lang="en-US" sz="4400" dirty="0"/>
              <a:t>ন </a:t>
            </a:r>
            <a:r>
              <a:rPr lang="as-IN" sz="4400" dirty="0"/>
              <a:t>ও</a:t>
            </a:r>
            <a:r>
              <a:rPr lang="en-US" sz="4400" dirty="0"/>
              <a:t> </a:t>
            </a:r>
            <a:r>
              <a:rPr lang="as-IN" sz="4400" dirty="0"/>
              <a:t>উ</a:t>
            </a:r>
            <a:r>
              <a:rPr lang="en-US" sz="4400" dirty="0"/>
              <a:t>ত</a:t>
            </a:r>
            <a:r>
              <a:rPr lang="as-IN" sz="4400" dirty="0"/>
              <a:t>্</a:t>
            </a:r>
            <a:r>
              <a:rPr lang="en-US" sz="4400" dirty="0"/>
              <a:t>ত</a:t>
            </a:r>
            <a:r>
              <a:rPr lang="as-IN" sz="4400" dirty="0"/>
              <a:t>র</a:t>
            </a:r>
            <a:r>
              <a:rPr lang="en-US" sz="4400" dirty="0"/>
              <a:t>) </a:t>
            </a:r>
            <a:r>
              <a:rPr lang="en-US" sz="4400" dirty="0" err="1"/>
              <a:t>বাড়ী</a:t>
            </a:r>
            <a:r>
              <a:rPr lang="en-US" sz="4400" dirty="0"/>
              <a:t> </a:t>
            </a:r>
            <a:r>
              <a:rPr lang="en-US" sz="4400" dirty="0" err="1"/>
              <a:t>থেকে</a:t>
            </a:r>
            <a:r>
              <a:rPr lang="en-US" sz="4400" dirty="0"/>
              <a:t> </a:t>
            </a:r>
            <a:r>
              <a:rPr lang="en-US" sz="4400" dirty="0" err="1"/>
              <a:t>লিখে</a:t>
            </a:r>
            <a:r>
              <a:rPr lang="en-US" sz="4400" dirty="0"/>
              <a:t> </a:t>
            </a:r>
            <a:r>
              <a:rPr lang="en-US" sz="4400" dirty="0" err="1"/>
              <a:t>নিয়ে</a:t>
            </a:r>
            <a:r>
              <a:rPr lang="en-US" sz="4400" dirty="0"/>
              <a:t> </a:t>
            </a:r>
            <a:r>
              <a:rPr lang="en-US" sz="4400" dirty="0" err="1"/>
              <a:t>আসবে</a:t>
            </a:r>
            <a:r>
              <a:rPr lang="en-US" sz="44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348996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410</TotalTime>
  <Words>299</Words>
  <Application>Microsoft Office PowerPoint</Application>
  <PresentationFormat>Widescreen</PresentationFormat>
  <Paragraphs>37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ArhialkhanMJ</vt:lpstr>
      <vt:lpstr>Arial</vt:lpstr>
      <vt:lpstr>Calibri</vt:lpstr>
      <vt:lpstr>Garamond</vt:lpstr>
      <vt:lpstr>Kalpurush ANSI</vt:lpstr>
      <vt:lpstr>NikoshBAN</vt:lpstr>
      <vt:lpstr>Nirmala UI</vt:lpstr>
      <vt:lpstr>SutonnyMJ</vt:lpstr>
      <vt:lpstr>Suttonymj</vt:lpstr>
      <vt:lpstr>Times New Roman</vt:lpstr>
      <vt:lpstr>Vrinda</vt:lpstr>
      <vt:lpstr>Wingdings</vt:lpstr>
      <vt:lpstr>Organic</vt:lpstr>
      <vt:lpstr>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স্বাগমত</dc:title>
  <dc:creator>DELL</dc:creator>
  <cp:lastModifiedBy>DELL</cp:lastModifiedBy>
  <cp:revision>69</cp:revision>
  <dcterms:created xsi:type="dcterms:W3CDTF">2018-05-29T09:06:46Z</dcterms:created>
  <dcterms:modified xsi:type="dcterms:W3CDTF">2018-09-26T09:25:59Z</dcterms:modified>
</cp:coreProperties>
</file>