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B3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57200"/>
            <a:ext cx="7391400" cy="411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28900" y="4861889"/>
            <a:ext cx="3810000" cy="1862048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115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44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891654"/>
            <a:ext cx="3733800" cy="15696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9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2818" y="32766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১। আয়ত কাকে বলে?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2818" y="42672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২।বর্গ কাকে বলে?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97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533400"/>
            <a:ext cx="5257800" cy="15696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9600" b="1" dirty="0" smtClean="0">
                <a:latin typeface="NikoshBAN" pitchFamily="2" charset="0"/>
                <a:cs typeface="NikoshBAN" pitchFamily="2" charset="0"/>
              </a:rPr>
              <a:t>বাড়ির কাজঃ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0212" y="2490716"/>
            <a:ext cx="7010400" cy="378565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১।তোমার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বাসায়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আকৃতির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সবকিছুর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90848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4800"/>
            <a:ext cx="7315200" cy="3962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0" y="4495800"/>
            <a:ext cx="3733800" cy="186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115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41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04800"/>
            <a:ext cx="7391400" cy="31242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286000" y="3733800"/>
            <a:ext cx="5257800" cy="2590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সকলকে শুভেচ্ছা ও অভিনন্দন</a:t>
            </a:r>
            <a:endParaRPr lang="en-US" sz="5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07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05000" y="304800"/>
            <a:ext cx="4876800" cy="2057400"/>
          </a:xfrm>
          <a:prstGeom prst="ellipse">
            <a:avLst/>
          </a:prstGeom>
          <a:noFill/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54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3200" y="3054824"/>
            <a:ext cx="5715000" cy="3429000"/>
          </a:xfrm>
          <a:prstGeom prst="rect">
            <a:avLst/>
          </a:prstGeom>
          <a:noFill/>
          <a:ln w="57150">
            <a:solidFill>
              <a:srgbClr val="C0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চৈতী আইচ</a:t>
            </a:r>
          </a:p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bn-IN" sz="4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৫৬নং বুইচাকাঠী সঃ প্রাঃ বিঃ</a:t>
            </a:r>
          </a:p>
          <a:p>
            <a:pPr algn="ctr"/>
            <a:r>
              <a:rPr lang="bn-IN" sz="4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নাজিরপুর, পিরোজপুর</a:t>
            </a:r>
            <a:endParaRPr lang="en-US" sz="48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733800"/>
            <a:ext cx="2209800" cy="228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10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1981200" y="762000"/>
            <a:ext cx="5181600" cy="1447800"/>
          </a:xfrm>
          <a:prstGeom prst="wedgeRoundRectCallout">
            <a:avLst/>
          </a:prstGeom>
          <a:noFill/>
          <a:ln w="76200">
            <a:solidFill>
              <a:srgbClr val="0FB30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7200" b="1" dirty="0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bn-IN" sz="72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পরিচিতিঃ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2133600" y="3352800"/>
            <a:ext cx="5257800" cy="3048000"/>
          </a:xfrm>
          <a:prstGeom prst="flowChartAlternateProcess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শ্রেনিঃ৩য়</a:t>
            </a:r>
          </a:p>
          <a:p>
            <a:pPr algn="ctr"/>
            <a:r>
              <a:rPr lang="bn-IN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বিষয়ঃপ্রাথমিক গনিত</a:t>
            </a:r>
          </a:p>
          <a:p>
            <a:pPr algn="ctr"/>
            <a:r>
              <a:rPr lang="bn-IN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পাঠের শিরোনামঃজ্যামিতি</a:t>
            </a:r>
          </a:p>
          <a:p>
            <a:pPr algn="ctr"/>
            <a:r>
              <a:rPr lang="bn-IN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পাঠ্যাংশঃচতুর্ভুজ</a:t>
            </a:r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13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914400" y="609600"/>
            <a:ext cx="3657600" cy="1447800"/>
          </a:xfrm>
          <a:prstGeom prst="wedgeRectCallou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8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1654" y="2819400"/>
            <a:ext cx="7772400" cy="19389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২৯.১.১ বিভিন্ন আকৃতির চতুর্ভুজ চিনে আয়ত ও বর্গ শনাক্ত করতে পারবে।</a:t>
            </a:r>
          </a:p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২৯.১.২ আয়ত ও বর্গ আকঁতে পারবে।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4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066800"/>
            <a:ext cx="1676400" cy="16002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rapezoid 3"/>
          <p:cNvSpPr/>
          <p:nvPr/>
        </p:nvSpPr>
        <p:spPr>
          <a:xfrm>
            <a:off x="3733800" y="1066800"/>
            <a:ext cx="1981200" cy="1600200"/>
          </a:xfrm>
          <a:prstGeom prst="trapezoid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/>
          <p:cNvSpPr/>
          <p:nvPr/>
        </p:nvSpPr>
        <p:spPr>
          <a:xfrm>
            <a:off x="6477000" y="990600"/>
            <a:ext cx="1447800" cy="1752600"/>
          </a:xfrm>
          <a:prstGeom prst="parallelogram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78742" y="3048000"/>
            <a:ext cx="72913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প্রতিটি আকৃতি যা ৪টি সরলরেখা দ্বারা আবদ্ধ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19300" y="5063319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তাকে চতুর্ভুজ বলে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67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/>
      <p:bldP spid="7" grpId="0"/>
      <p:bldP spid="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976082" y="609600"/>
            <a:ext cx="4343400" cy="16002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>
            <a:off x="1557550" y="1752600"/>
            <a:ext cx="914400" cy="914400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>
            <a:off x="5862282" y="258170"/>
            <a:ext cx="914400" cy="914400"/>
          </a:xfrm>
          <a:prstGeom prst="arc">
            <a:avLst>
              <a:gd name="adj1" fmla="val 4991457"/>
              <a:gd name="adj2" fmla="val 12028339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>
            <a:off x="5862282" y="1600200"/>
            <a:ext cx="914400" cy="914400"/>
          </a:xfrm>
          <a:prstGeom prst="arc">
            <a:avLst>
              <a:gd name="adj1" fmla="val 10048755"/>
              <a:gd name="adj2" fmla="val 16252084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>
            <a:off x="1557550" y="221776"/>
            <a:ext cx="914400" cy="914400"/>
          </a:xfrm>
          <a:prstGeom prst="arc">
            <a:avLst>
              <a:gd name="adj1" fmla="val 245134"/>
              <a:gd name="adj2" fmla="val 6020891"/>
            </a:avLst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1976082" y="2362200"/>
            <a:ext cx="4343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014750" y="450376"/>
            <a:ext cx="43047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752600" y="601070"/>
            <a:ext cx="0" cy="160873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553200" y="609600"/>
            <a:ext cx="0" cy="16002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129602" y="3178676"/>
            <a:ext cx="21296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ln w="19050">
                  <a:solidFill>
                    <a:schemeClr val="tx1"/>
                  </a:solidFill>
                </a:ln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আয়ত</a:t>
            </a:r>
            <a:endParaRPr lang="en-US" sz="8000" b="1" dirty="0">
              <a:ln w="19050">
                <a:solidFill>
                  <a:schemeClr val="tx1"/>
                </a:solidFill>
              </a:ln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09637" y="4648200"/>
            <a:ext cx="7239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চতুর্ভুজ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৪টি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কোণই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সমকোন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বাহুগুলোর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6552" y="795516"/>
            <a:ext cx="102303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সেঃমিঃ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76682" y="795516"/>
            <a:ext cx="102303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সেঃমিঃ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71513" y="2554290"/>
            <a:ext cx="1352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সেঃমিঃ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46763" y="-101390"/>
            <a:ext cx="1352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সেঃমিঃ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4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8" grpId="0" animBg="1"/>
      <p:bldP spid="19" grpId="0" animBg="1"/>
      <p:bldP spid="32" grpId="0"/>
      <p:bldP spid="2" grpId="0"/>
      <p:bldP spid="3" grpId="0"/>
      <p:bldP spid="17" grpId="0"/>
      <p:bldP spid="5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914400"/>
            <a:ext cx="2209800" cy="22098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135004" y="3219734"/>
            <a:ext cx="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371600" y="2028967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419600" y="2095500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980330" y="293995"/>
            <a:ext cx="0" cy="4333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19267" y="4534272"/>
            <a:ext cx="1905000" cy="1862048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বর্গ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59724" y="4495800"/>
            <a:ext cx="4724400" cy="193899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একটি চতুর্ভুজ যার ৪টি কোনই সমকোন এবং ৪টি বাহুর দৈর্ঘ্য একই, তাকে বর্গ বলে।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Arc 35"/>
          <p:cNvSpPr/>
          <p:nvPr/>
        </p:nvSpPr>
        <p:spPr>
          <a:xfrm>
            <a:off x="1075330" y="2343434"/>
            <a:ext cx="1905000" cy="17526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/>
          <p:cNvSpPr/>
          <p:nvPr/>
        </p:nvSpPr>
        <p:spPr>
          <a:xfrm>
            <a:off x="1104900" y="-148989"/>
            <a:ext cx="1905000" cy="1752600"/>
          </a:xfrm>
          <a:prstGeom prst="arc">
            <a:avLst>
              <a:gd name="adj1" fmla="val 284668"/>
              <a:gd name="adj2" fmla="val 535686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/>
          <p:cNvSpPr/>
          <p:nvPr/>
        </p:nvSpPr>
        <p:spPr>
          <a:xfrm>
            <a:off x="3639972" y="2128482"/>
            <a:ext cx="1905000" cy="1752600"/>
          </a:xfrm>
          <a:prstGeom prst="arc">
            <a:avLst>
              <a:gd name="adj1" fmla="val 10370715"/>
              <a:gd name="adj2" fmla="val 15297012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c 38"/>
          <p:cNvSpPr/>
          <p:nvPr/>
        </p:nvSpPr>
        <p:spPr>
          <a:xfrm>
            <a:off x="3510887" y="38100"/>
            <a:ext cx="1905000" cy="1752600"/>
          </a:xfrm>
          <a:prstGeom prst="arc">
            <a:avLst>
              <a:gd name="adj1" fmla="val 5809227"/>
              <a:gd name="adj2" fmla="val 1106716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75330" y="972860"/>
            <a:ext cx="152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63387" y="914400"/>
            <a:ext cx="152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2800" y="3286780"/>
            <a:ext cx="152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36877" y="-182596"/>
            <a:ext cx="152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2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7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1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3" grpId="0"/>
      <p:bldP spid="14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152400"/>
            <a:ext cx="3200400" cy="92333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দলগত কাজঃ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633701"/>
              </p:ext>
            </p:extLst>
          </p:nvPr>
        </p:nvGraphicFramePr>
        <p:xfrm>
          <a:off x="1447800" y="3352799"/>
          <a:ext cx="6172200" cy="343601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1102720"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নাম</a:t>
                      </a:r>
                      <a:endParaRPr lang="en-US" sz="40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নাম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833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33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33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33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Oval 26"/>
          <p:cNvSpPr/>
          <p:nvPr/>
        </p:nvSpPr>
        <p:spPr>
          <a:xfrm>
            <a:off x="5867400" y="5773001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2712491" y="4599295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646528" y="5219700"/>
            <a:ext cx="6096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791200" y="4667534"/>
            <a:ext cx="6096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881048" y="6255222"/>
            <a:ext cx="4572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727276" y="5773001"/>
            <a:ext cx="4572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Data 36"/>
          <p:cNvSpPr/>
          <p:nvPr/>
        </p:nvSpPr>
        <p:spPr>
          <a:xfrm>
            <a:off x="5842948" y="5105400"/>
            <a:ext cx="381000" cy="533400"/>
          </a:xfrm>
          <a:prstGeom prst="flowChartInputOutp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Data 37"/>
          <p:cNvSpPr/>
          <p:nvPr/>
        </p:nvSpPr>
        <p:spPr>
          <a:xfrm>
            <a:off x="2682922" y="6230201"/>
            <a:ext cx="381000" cy="533400"/>
          </a:xfrm>
          <a:prstGeom prst="flowChartInputOutp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800600" y="3749722"/>
                <a:ext cx="389850" cy="3899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n w="28575">
                            <a:solidFill>
                              <a:schemeClr val="tx1"/>
                            </a:solidFill>
                          </a:ln>
                          <a:latin typeface="Cambria Math"/>
                          <a:ea typeface="Cambria Math"/>
                        </a:rPr>
                        <m:t>√</m:t>
                      </m:r>
                    </m:oMath>
                  </m:oMathPara>
                </a14:m>
                <a:endParaRPr lang="en-US" dirty="0">
                  <a:ln w="28575">
                    <a:solidFill>
                      <a:schemeClr val="tx1"/>
                    </a:solidFill>
                  </a:ln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749722"/>
                <a:ext cx="389850" cy="389979"/>
              </a:xfrm>
              <a:prstGeom prst="rect">
                <a:avLst/>
              </a:prstGeom>
              <a:blipFill rotWithShape="1">
                <a:blip r:embed="rId3"/>
                <a:stretch>
                  <a:fillRect r="-1587" b="-468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633875" y="3765015"/>
                <a:ext cx="389850" cy="3899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n w="28575">
                            <a:solidFill>
                              <a:schemeClr val="tx1"/>
                            </a:solidFill>
                          </a:ln>
                          <a:latin typeface="Cambria Math"/>
                          <a:ea typeface="Cambria Math"/>
                        </a:rPr>
                        <m:t>√</m:t>
                      </m:r>
                    </m:oMath>
                  </m:oMathPara>
                </a14:m>
                <a:endParaRPr lang="en-US" dirty="0">
                  <a:ln w="28575">
                    <a:solidFill>
                      <a:schemeClr val="tx1"/>
                    </a:solidFill>
                  </a:ln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875" y="3765015"/>
                <a:ext cx="389850" cy="389979"/>
              </a:xfrm>
              <a:prstGeom prst="rect">
                <a:avLst/>
              </a:prstGeom>
              <a:blipFill rotWithShape="1">
                <a:blip r:embed="rId4"/>
                <a:stretch>
                  <a:fillRect r="-1563" b="-468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1143000" y="1371600"/>
            <a:ext cx="6629400" cy="107721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যে চিত্রটি চতুর্ভুজ তার বাম পাশে টিক দেই। যদি আয়ত বা বর্গ হয়, তবে চিত্রের ডান পাশে নাম লিখঃ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62670" y="2667000"/>
            <a:ext cx="1866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শাপলা দল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72000" y="266699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গোলাপ দল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17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38" grpId="0" animBg="1"/>
      <p:bldP spid="39" grpId="0"/>
      <p:bldP spid="43" grpId="0"/>
      <p:bldP spid="44" grpId="0" animBg="1"/>
      <p:bldP spid="45" grpId="0"/>
      <p:bldP spid="4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174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sanju gharai</dc:creator>
  <cp:lastModifiedBy>ismail - [2010]</cp:lastModifiedBy>
  <cp:revision>40</cp:revision>
  <dcterms:created xsi:type="dcterms:W3CDTF">2006-08-16T00:00:00Z</dcterms:created>
  <dcterms:modified xsi:type="dcterms:W3CDTF">2020-02-22T03:58:01Z</dcterms:modified>
</cp:coreProperties>
</file>