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59" r:id="rId4"/>
    <p:sldId id="277" r:id="rId5"/>
    <p:sldId id="261" r:id="rId6"/>
    <p:sldId id="262" r:id="rId7"/>
    <p:sldId id="264" r:id="rId8"/>
    <p:sldId id="275" r:id="rId9"/>
    <p:sldId id="269" r:id="rId10"/>
    <p:sldId id="268" r:id="rId11"/>
    <p:sldId id="270" r:id="rId12"/>
    <p:sldId id="271" r:id="rId13"/>
    <p:sldId id="272" r:id="rId14"/>
    <p:sldId id="280" r:id="rId15"/>
    <p:sldId id="279" r:id="rId16"/>
    <p:sldId id="273" r:id="rId17"/>
    <p:sldId id="281" r:id="rId18"/>
    <p:sldId id="265" r:id="rId19"/>
    <p:sldId id="27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3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40256.gif"/>
          <p:cNvPicPr preferRelativeResize="0">
            <a:picLocks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762000" y="2819400"/>
            <a:ext cx="7239000" cy="3733800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598" y="-228600"/>
            <a:ext cx="882920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BD" sz="199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স্বা</a:t>
            </a:r>
            <a:r>
              <a:rPr lang="bn-BD" sz="1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গ</a:t>
            </a:r>
            <a:r>
              <a:rPr lang="bn-BD" sz="16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</a:t>
            </a:r>
            <a:r>
              <a:rPr lang="bn-BD" sz="1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</a:t>
            </a:r>
            <a:endParaRPr lang="en-US" sz="1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304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কী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পিঠা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486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 চিতই পিঠা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324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 শীতকালে পিঠাপুলি খাওয়ার ধুম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যায়। এ সময় ঘরে ঘরে ওঠে নতুন ধান । ধান ভানার পর সেই চাল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গুঁড়ো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 হয়। তা দিয়ে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 নানা ধরনের পিঠা। নান ধরনের অনুষ্ঠানে পিঠা খাওয়া হয়। এসব পিঠার সুন্দর সুন্দর নাম আছে। যেমন খেজুর পিঠা,চুষিপিঠা, বিবিখানা পিঠা,চিতই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পিঠা,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চিট পিঠা, সেমাই পিঠা, ভাপা পিঠা, দুধচিতই পিঠা, পাটিসাপটাপিঠা, পুলি, নারকেল পিঠা। এমনি নানা নামের পিঠা। শীতকালে গরম গরম পিঠার মজাই আলাদা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81000"/>
            <a:ext cx="4724400" cy="92333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 সরব পাঠ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0" y="2209800"/>
            <a:ext cx="1066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209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209800"/>
            <a:ext cx="1371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209800"/>
            <a:ext cx="1371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2209800"/>
            <a:ext cx="1828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3581400"/>
            <a:ext cx="1066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5814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3581400"/>
            <a:ext cx="1371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3581400"/>
            <a:ext cx="1371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0" y="3581400"/>
            <a:ext cx="1828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 শীতকালে পিঠাপুলি খাওয়ার ধুম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যায়। এ সময় ঘরে ঘরে ওঠে নতুন ধান । ধান ভানার পর সেই চাল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গুঁড়ো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 হয়। তা দিয়ে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 নানা ধরনের পিঠা। নান ধরনের অনুষ্ঠানে পিঠা খাওয়া হয়। এসব পিঠার সুন্দর সুন্দর নাম আছে। যেমন খেজুর পিঠা,চুষিপিঠা, বিবিখানা পিঠা,চিতই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পিঠা,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চিট পিঠা, সেমাই পিঠা, ভাপা পিঠা, দুধচিতই পিঠা, পাটিসাপটাপিঠা, পুলি, নারকেল পিঠা। এমনি নানা নামের পিঠা। শীতকালে গরম গরম পিঠার মজাই আলাদা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81000"/>
            <a:ext cx="4724400" cy="92333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04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590800"/>
            <a:ext cx="44958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পাঠ্যাংশটি জোড়ায় জোড়ায় সরবে </a:t>
            </a: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145640" cy="4526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209800"/>
            <a:ext cx="1676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শীতকাল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2209800"/>
            <a:ext cx="3810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ঋতুর নাম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3581400"/>
            <a:ext cx="1676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মজা 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581400"/>
            <a:ext cx="3733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সুস্বাদু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685800"/>
            <a:ext cx="1676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অনুষ্ঠান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685800"/>
            <a:ext cx="3657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আয়োজন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5334000"/>
            <a:ext cx="1676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 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00600" y="5257800"/>
            <a:ext cx="3810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 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asdfg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09600"/>
            <a:ext cx="2278380" cy="1280160"/>
          </a:xfrm>
          <a:prstGeom prst="rect">
            <a:avLst/>
          </a:prstGeom>
        </p:spPr>
      </p:pic>
      <p:pic>
        <p:nvPicPr>
          <p:cNvPr id="29" name="Picture 28" descr="swdefrd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81400"/>
            <a:ext cx="2362200" cy="1478280"/>
          </a:xfrm>
          <a:prstGeom prst="rect">
            <a:avLst/>
          </a:prstGeom>
        </p:spPr>
      </p:pic>
      <p:pic>
        <p:nvPicPr>
          <p:cNvPr id="30" name="Picture 29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133600"/>
            <a:ext cx="2209800" cy="1219200"/>
          </a:xfrm>
          <a:prstGeom prst="rect">
            <a:avLst/>
          </a:prstGeom>
        </p:spPr>
      </p:pic>
      <p:pic>
        <p:nvPicPr>
          <p:cNvPr id="31" name="Picture 30" descr="asdfs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257800"/>
            <a:ext cx="2362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8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Callout 13"/>
          <p:cNvSpPr/>
          <p:nvPr/>
        </p:nvSpPr>
        <p:spPr>
          <a:xfrm>
            <a:off x="2438400" y="838200"/>
            <a:ext cx="3886200" cy="18288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0"/>
            <a:ext cx="8077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পিঠা পুলি খাওয়ার ধুম পড়ে কখন?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 বাড়ীতে যে পিঠা তৈরি করে এরকম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২টি পিঠার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নাম বল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381000"/>
            <a:ext cx="5791200" cy="160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09600"/>
            <a:ext cx="5334000" cy="110799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990600" y="2362200"/>
            <a:ext cx="7391400" cy="42672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5052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প্রিয় পিঠা সম্পর্কে ৩ টি বাক্য লিখে আনবে।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00B050">
                <a:alpha val="78000"/>
              </a:srgbClr>
            </a:gs>
            <a:gs pos="50000">
              <a:srgbClr val="C00000">
                <a:alpha val="82000"/>
              </a:srgbClr>
            </a:gs>
            <a:gs pos="100000">
              <a:srgbClr val="FFFF0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1372394" y="6476206"/>
            <a:ext cx="762000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4876800"/>
            <a:ext cx="5181600" cy="11079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আল্লাহ হাফেজ</a:t>
            </a:r>
            <a:r>
              <a:rPr lang="bn-BD" sz="6600" b="1" dirty="0" smtClean="0"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57200"/>
            <a:ext cx="3048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2286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bn-BD" sz="8000" b="1" dirty="0" smtClean="0">
                <a:ln>
                  <a:solidFill>
                    <a:schemeClr val="accent3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8000" b="1" dirty="0">
              <a:ln>
                <a:solidFill>
                  <a:schemeClr val="accent3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914400" y="1828800"/>
            <a:ext cx="7543800" cy="4572000"/>
          </a:xfrm>
          <a:prstGeom prst="fram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উল্যাহ</a:t>
            </a:r>
            <a:endParaRPr lang="bn-BD" sz="8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ঊত্তর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কাঁকড়া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কোম্পানীগঞ্জ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নোয়াখালী।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lack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1371600" y="1219200"/>
            <a:ext cx="7239000" cy="5090160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19400" y="21336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শ্রেণিঃ দ্বিতীয় </a:t>
            </a:r>
          </a:p>
          <a:p>
            <a:pPr algn="ctr"/>
            <a:r>
              <a:rPr lang="bn-BD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   </a:t>
            </a:r>
          </a:p>
          <a:p>
            <a:pPr algn="ctr"/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দাদির হাতের মজার পিঠা </a:t>
            </a:r>
          </a:p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C00000"/>
            </a:gs>
            <a:gs pos="100000">
              <a:srgbClr val="00206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457200"/>
            <a:ext cx="8839200" cy="5638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</a:p>
          <a:p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 বাক্য ও শব্দে ব্যবহ্রত বাংলা যুক্ত বর্ণের ধ্বনিগুলো মনে রাখতে পারবে। </a:t>
            </a:r>
          </a:p>
          <a:p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১.৩.১ নির্দেশনা শুনে পালন করতে পারবে।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 শব্দে ব্যবহ্রত  বাংলা যুক্ত বর্ণের ধ্বনি স্পষ্ট ও শুদ্ধ ভাবে বলতে পারবে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পড়াঃ</a:t>
            </a:r>
          </a:p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১.৩.১,যুক্ত ব্যঞ্জন পড়তে পারবে।</a:t>
            </a:r>
          </a:p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 পাঠ্য পুস্তকের শব্দ শুদ্ধ উচ্চারণে পড়তে পারবে ।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3810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 </a:t>
            </a:r>
            <a:r>
              <a:rPr lang="bn-BD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362200" y="1981200"/>
            <a:ext cx="5029200" cy="24384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743200"/>
            <a:ext cx="32004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05000" y="4724400"/>
          <a:ext cx="5562600" cy="838199"/>
        </p:xfrm>
        <a:graphic>
          <a:graphicData uri="http://schemas.openxmlformats.org/presentationml/2006/ole">
            <p:oleObj spid="_x0000_s4100" name="Packager Shell Object" showAsIcon="1" r:id="rId3" imgW="914400" imgH="792360" progId="Package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_20200219_08_09_00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34290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6858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দেখছ?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124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পিঠা খেতে কেমন ?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676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দাদি পিঠা বানাচ্ছে।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2672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পিঠা খেতে অনেক মজা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5344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দাদির হাতের মজার পিঠা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কী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পিঠা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t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95400"/>
            <a:ext cx="390906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5334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পাটি সাপটা পিঠা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720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কী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334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ভাপা পিঠা  </a:t>
            </a:r>
            <a:endParaRPr lang="en-US" sz="54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02229"/>
            <a:ext cx="5486400" cy="352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341</TotalTime>
  <Words>377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Trek</vt:lpstr>
      <vt:lpstr>Civic</vt:lpstr>
      <vt:lpstr>Aspect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BIJOY</dc:creator>
  <cp:lastModifiedBy>BIJOY</cp:lastModifiedBy>
  <cp:revision>85</cp:revision>
  <dcterms:created xsi:type="dcterms:W3CDTF">2006-08-16T00:00:00Z</dcterms:created>
  <dcterms:modified xsi:type="dcterms:W3CDTF">2020-02-21T14:07:19Z</dcterms:modified>
</cp:coreProperties>
</file>