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08" r:id="rId5"/>
    <p:sldMasterId id="2147483755" r:id="rId6"/>
    <p:sldMasterId id="2147483767" r:id="rId7"/>
    <p:sldMasterId id="2147483785" r:id="rId8"/>
  </p:sldMasterIdLst>
  <p:sldIdLst>
    <p:sldId id="280" r:id="rId9"/>
    <p:sldId id="257" r:id="rId10"/>
    <p:sldId id="259" r:id="rId11"/>
    <p:sldId id="263" r:id="rId12"/>
    <p:sldId id="270" r:id="rId13"/>
    <p:sldId id="268" r:id="rId14"/>
    <p:sldId id="278" r:id="rId15"/>
    <p:sldId id="277" r:id="rId16"/>
    <p:sldId id="269" r:id="rId17"/>
    <p:sldId id="272" r:id="rId18"/>
    <p:sldId id="279" r:id="rId19"/>
    <p:sldId id="274" r:id="rId20"/>
    <p:sldId id="262" r:id="rId21"/>
    <p:sldId id="271" r:id="rId22"/>
    <p:sldId id="273" r:id="rId23"/>
    <p:sldId id="275" r:id="rId24"/>
    <p:sldId id="276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9276-7C7E-4D2A-8856-AB146F48E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55748-3344-4F87-AABD-BCE1849EE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143E3-5E33-4D78-AD6F-EAF9A00C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0F609-3A0C-4923-804C-B62EA925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38F6-EB08-485B-AC0A-DF8F43EE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5FDC-05ED-4D28-8288-090DEA10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77034-D632-4147-800A-B8CE5DC8C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CF0B1-09AE-40E9-B0A9-653409BF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7B24A-81E3-44D3-9144-C8E0972E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7C587-CEA6-4649-83E4-213F8008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03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228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17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05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996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64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274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90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08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408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F3B67-EF7D-4178-89DC-616EEFAF7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2620B-B3A5-49D6-B797-A32971E7B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5C5E2-F334-4DF7-B69D-A7375A36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03963-4482-414A-A234-9606C79E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2ABCE-A388-449D-8D01-A2984650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110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1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7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0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4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8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353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3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46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4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25E8-875B-4705-86DA-56B82570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6C58-FB9D-450B-8D1C-F24320114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09304-5ADC-407A-B532-9A6C87D7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2AD95-520A-4CD7-A40B-0DBD6AEE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79C1-35D7-41E0-AD63-A5EE937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4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39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29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91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58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598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07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1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472F-7C22-4430-82DE-6940C00E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A3852-81CF-4F6F-A964-8971B1678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C914D-EC0B-4DEF-A91E-4A9792FF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96B5E-F96D-4B05-B08A-23B43336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CD1EA-AADB-4F7F-AB23-CC514BD0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18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14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0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2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00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05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26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8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2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0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5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F5F2-B96F-4E5F-8666-D4DCA22A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3CABD-DBD5-423E-B53E-76087DB03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74567-3484-42F5-A787-FCD6420D1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EE41B-D087-49CE-AABD-1D0C8AF4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0EC7F-BAAA-44F7-BC92-364151DF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DE09F-3C14-4E0C-A149-DD5B5C88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5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4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07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9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2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23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39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43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862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405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2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0410-6A5B-4403-83DF-6E1935D9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24423-7469-48D4-884C-BF2EA55D5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C5C6E-9DA2-4084-B189-9D5DFB828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9D775-4EB8-4567-B0F3-039CC02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5FEA3-4CF2-4F03-9ABF-E3B5BD755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F6484-6BFF-40E2-88C2-77F2EC47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63291-3D30-421F-96B1-CBB72E7C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CDD7E-6C99-46C9-88EC-00A20EF4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0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99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24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78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18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94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059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16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4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76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50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2C29-AD50-48B2-A34D-C27B447D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4F82A-6767-4941-9C64-18784D00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16775-04E8-4E70-9F02-018802B6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0F3A8-B4AB-4E44-B06E-6C4EDAFC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7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16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90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24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21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5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07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512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2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539D2-28E0-4A0E-8AE4-A817B1C8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3643A-0CAF-474B-9A36-5BC453D1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0CBB3-1B9F-42DE-8FB8-5AC04E9D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60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4351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2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6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854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9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75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43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2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901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378A-961F-493D-A5B1-4FF11F5A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DBA14-E687-4F04-98CA-8B967D854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54F98-96A3-45B6-8A97-8A08E5A31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4D4F7-C3A6-431B-9449-E458756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68D82-C351-4380-BA56-64030C0D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479D-07BD-4371-B015-DFAFBDA4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784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42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028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527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987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8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77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28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4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42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75DD-061E-4694-8C4C-431AD216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7FA49-2AC5-4867-B98F-A1DEDA589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39C06-D0CB-472E-A76A-EAF9C99C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11242-8874-4BDC-8800-63E9DFD4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5708E-260B-45A7-B087-3964C685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7767B-3908-4E51-A078-E8B3BB34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5196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82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0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97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450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550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57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35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5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225946-AFF5-4F6F-9457-8120567E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B127A-0380-457E-A82C-05FBC2F08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F803-06B4-42FF-B0EB-0A4F2D5FE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101F-C93F-464C-92C1-9DCA0509D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17476-0401-4610-9B1B-0A7A0F1FD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28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5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06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8A8F-EB01-4910-AC2C-7483412B99B2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FAEBD-E5BB-46F8-83F9-C6A7725E6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0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AA846-092D-4D88-A187-F8261A0A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2" y="612824"/>
            <a:ext cx="7355595" cy="5534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2738E-E996-4D31-8303-CA2D7FD43E08}"/>
              </a:ext>
            </a:extLst>
          </p:cNvPr>
          <p:cNvSpPr txBox="1"/>
          <p:nvPr/>
        </p:nvSpPr>
        <p:spPr>
          <a:xfrm>
            <a:off x="3953021" y="1448972"/>
            <a:ext cx="45157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26A9F1-7322-4CF9-8F0C-511AC5BAD563}"/>
              </a:ext>
            </a:extLst>
          </p:cNvPr>
          <p:cNvSpPr txBox="1"/>
          <p:nvPr/>
        </p:nvSpPr>
        <p:spPr>
          <a:xfrm>
            <a:off x="464233" y="408710"/>
            <a:ext cx="8736038" cy="206210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আগে করণীয়ঃ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পুরোপুরি শান্ত থাকতে হবে।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খ)আতঙ্কিত হয়ে ছোটাছুটি করা যাবে না।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57E5B-8897-423E-A048-892543CB0387}"/>
              </a:ext>
            </a:extLst>
          </p:cNvPr>
          <p:cNvSpPr txBox="1"/>
          <p:nvPr/>
        </p:nvSpPr>
        <p:spPr>
          <a:xfrm>
            <a:off x="464233" y="2356082"/>
            <a:ext cx="10761784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চলাকালীনঃ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বিছানায় থাকলে বালিশ দিয়ে মাথা ঢেকে রাখতে হবে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খ)কাঠের টেবিল বা শক্ত কোনো আসবাবপত্রের নিচে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আশ্রয় নিতে হবে।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6E4B5-D8EC-4A69-8E9D-71749633EF24}"/>
              </a:ext>
            </a:extLst>
          </p:cNvPr>
          <p:cNvSpPr txBox="1"/>
          <p:nvPr/>
        </p:nvSpPr>
        <p:spPr>
          <a:xfrm>
            <a:off x="464233" y="4795897"/>
            <a:ext cx="941128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পরেঃ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ভুকম্পন থেমে যাবার পর সারিবদ্ধভাবে ঘর থেকে বের হয়ে খোলা জায়গায় আশ্রয় নিতে হবে।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খ) প্রাথমিক চিকিৎসা ব্যবস্থা রাখতে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20670-6293-494A-89E4-E784ACA6B88C}"/>
              </a:ext>
            </a:extLst>
          </p:cNvPr>
          <p:cNvSpPr txBox="1"/>
          <p:nvPr/>
        </p:nvSpPr>
        <p:spPr>
          <a:xfrm>
            <a:off x="436098" y="674400"/>
            <a:ext cx="11324493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গাছকা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।</a:t>
            </a: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িশিকার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  ব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ঘ)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জলাভূমি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এইগুল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073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A6FC8-5F7C-485C-9819-4FBEE7BE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012874"/>
            <a:ext cx="10607040" cy="5673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159E0-1A0C-4B79-BCE4-115CE6CCD309}"/>
              </a:ext>
            </a:extLst>
          </p:cNvPr>
          <p:cNvSpPr txBox="1"/>
          <p:nvPr/>
        </p:nvSpPr>
        <p:spPr>
          <a:xfrm>
            <a:off x="3323492" y="304988"/>
            <a:ext cx="554501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অবলম্বনের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5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68FC7-BFAB-41E3-AECA-C926F752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91" y="900332"/>
            <a:ext cx="4028284" cy="456254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B7FB898-A84E-4A28-A774-31948CA72388}"/>
              </a:ext>
            </a:extLst>
          </p:cNvPr>
          <p:cNvSpPr/>
          <p:nvPr/>
        </p:nvSpPr>
        <p:spPr>
          <a:xfrm>
            <a:off x="1122555" y="1814732"/>
            <a:ext cx="6530536" cy="2633086"/>
          </a:xfrm>
          <a:prstGeom prst="rightArrow">
            <a:avLst>
              <a:gd name="adj1" fmla="val 91699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ঠ্যবই সংযোগ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প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ং৫৪</a:t>
            </a:r>
          </a:p>
        </p:txBody>
      </p:sp>
    </p:spTree>
    <p:extLst>
      <p:ext uri="{BB962C8B-B14F-4D97-AF65-F5344CB8AC3E}">
        <p14:creationId xmlns:p14="http://schemas.microsoft.com/office/powerpoint/2010/main" val="5085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7EB9A-4216-4A90-8279-BB9C72CFC3D1}"/>
              </a:ext>
            </a:extLst>
          </p:cNvPr>
          <p:cNvSpPr txBox="1"/>
          <p:nvPr/>
        </p:nvSpPr>
        <p:spPr>
          <a:xfrm>
            <a:off x="1969476" y="1659987"/>
            <a:ext cx="7793502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অঞ্চলকে অধিক ভূমিকম্পপ্রবণ এলাকা হিসেবে চিহ্নিত করা হয়েছে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F0CDB4-EC1F-4B68-BEFA-ABA14FD56B0A}"/>
              </a:ext>
            </a:extLst>
          </p:cNvPr>
          <p:cNvSpPr/>
          <p:nvPr/>
        </p:nvSpPr>
        <p:spPr>
          <a:xfrm>
            <a:off x="1969476" y="1764956"/>
            <a:ext cx="450166" cy="422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7898A-B8FF-43D6-A84D-778D7774C356}"/>
              </a:ext>
            </a:extLst>
          </p:cNvPr>
          <p:cNvSpPr txBox="1"/>
          <p:nvPr/>
        </p:nvSpPr>
        <p:spPr>
          <a:xfrm>
            <a:off x="1441938" y="3429000"/>
            <a:ext cx="974891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উত্তর-পূর্ব অঞ্চল অধিক ভূমিকম্প অঞ্চল।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8D96D9-E07E-4951-9F0B-3A0DA15FB16E}"/>
              </a:ext>
            </a:extLst>
          </p:cNvPr>
          <p:cNvSpPr/>
          <p:nvPr/>
        </p:nvSpPr>
        <p:spPr>
          <a:xfrm>
            <a:off x="1814731" y="3526840"/>
            <a:ext cx="379828" cy="512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F487CD-C6DA-44A5-B827-428B14F59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85645"/>
              </p:ext>
            </p:extLst>
          </p:nvPr>
        </p:nvGraphicFramePr>
        <p:xfrm>
          <a:off x="539261" y="1041008"/>
          <a:ext cx="11418278" cy="581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981">
                  <a:extLst>
                    <a:ext uri="{9D8B030D-6E8A-4147-A177-3AD203B41FA5}">
                      <a16:colId xmlns:a16="http://schemas.microsoft.com/office/drawing/2014/main" val="2536693931"/>
                    </a:ext>
                  </a:extLst>
                </a:gridCol>
                <a:gridCol w="8623297">
                  <a:extLst>
                    <a:ext uri="{9D8B030D-6E8A-4147-A177-3AD203B41FA5}">
                      <a16:colId xmlns:a16="http://schemas.microsoft.com/office/drawing/2014/main" val="3788869955"/>
                    </a:ext>
                  </a:extLst>
                </a:gridCol>
              </a:tblGrid>
              <a:tr h="1454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en-US" sz="7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en-US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</a:t>
                      </a:r>
                      <a:r>
                        <a:rPr lang="as-IN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7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ণীয়</a:t>
                      </a:r>
                      <a:r>
                        <a:rPr lang="en-US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7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</a:t>
                      </a:r>
                      <a:r>
                        <a:rPr lang="as-IN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726517"/>
                  </a:ext>
                </a:extLst>
              </a:tr>
              <a:tr h="1454248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664403"/>
                  </a:ext>
                </a:extLst>
              </a:tr>
              <a:tr h="1454248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ভূমিমম্পের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260677"/>
                  </a:ext>
                </a:extLst>
              </a:tr>
              <a:tr h="1454248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2270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C4029D-C728-421B-A14A-6054406AD107}"/>
              </a:ext>
            </a:extLst>
          </p:cNvPr>
          <p:cNvSpPr txBox="1"/>
          <p:nvPr/>
        </p:nvSpPr>
        <p:spPr>
          <a:xfrm>
            <a:off x="4928381" y="196947"/>
            <a:ext cx="233523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9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4C8B3F3-CCEC-49E6-B41A-7CED35CB8F72}"/>
              </a:ext>
            </a:extLst>
          </p:cNvPr>
          <p:cNvSpPr/>
          <p:nvPr/>
        </p:nvSpPr>
        <p:spPr>
          <a:xfrm>
            <a:off x="3348110" y="0"/>
            <a:ext cx="5050301" cy="165998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040BF0-70C5-4366-BD31-4EFECF62579D}"/>
              </a:ext>
            </a:extLst>
          </p:cNvPr>
          <p:cNvSpPr/>
          <p:nvPr/>
        </p:nvSpPr>
        <p:spPr>
          <a:xfrm>
            <a:off x="675247" y="1505243"/>
            <a:ext cx="10396025" cy="48674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বাংলাদেশের কোন অঞ্চল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ভুমিকম্পপ্রবণ?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 ভূমিকম্প চলাকালীন ২ টি করণীয় লেখ।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F6E81BE-2A14-49E5-BB50-974A09025FA4}"/>
              </a:ext>
            </a:extLst>
          </p:cNvPr>
          <p:cNvSpPr/>
          <p:nvPr/>
        </p:nvSpPr>
        <p:spPr>
          <a:xfrm>
            <a:off x="3503778" y="100231"/>
            <a:ext cx="6274191" cy="259900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1929237-BBE2-47A6-BF9B-61227F9952A1}"/>
              </a:ext>
            </a:extLst>
          </p:cNvPr>
          <p:cNvSpPr/>
          <p:nvPr/>
        </p:nvSpPr>
        <p:spPr>
          <a:xfrm>
            <a:off x="436098" y="2375678"/>
            <a:ext cx="11296356" cy="3791243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মোকাবেলায় তোমার ৩ টি করণীয় লিখে আনবে।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D87E1-7C6A-42E8-80B9-856098EC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102781"/>
            <a:ext cx="11966917" cy="6755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52F6A1-21BE-4108-A2A7-799721484367}"/>
              </a:ext>
            </a:extLst>
          </p:cNvPr>
          <p:cNvSpPr txBox="1"/>
          <p:nvPr/>
        </p:nvSpPr>
        <p:spPr>
          <a:xfrm>
            <a:off x="1772529" y="633046"/>
            <a:ext cx="66821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99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199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99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199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99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</p:spTree>
    <p:extLst>
      <p:ext uri="{BB962C8B-B14F-4D97-AF65-F5344CB8AC3E}">
        <p14:creationId xmlns:p14="http://schemas.microsoft.com/office/powerpoint/2010/main" val="10564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C5252CA-AE58-4AE3-AE72-B21EDFBA1623}"/>
              </a:ext>
            </a:extLst>
          </p:cNvPr>
          <p:cNvSpPr/>
          <p:nvPr/>
        </p:nvSpPr>
        <p:spPr>
          <a:xfrm>
            <a:off x="2897946" y="380520"/>
            <a:ext cx="5936564" cy="1983544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23040-9F1D-4E13-AAA6-D980E89CE0DC}"/>
              </a:ext>
            </a:extLst>
          </p:cNvPr>
          <p:cNvSpPr txBox="1"/>
          <p:nvPr/>
        </p:nvSpPr>
        <p:spPr>
          <a:xfrm>
            <a:off x="928468" y="2736166"/>
            <a:ext cx="10142806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নাসরিন আক্তার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মোহাম্মদপুর সরকারি প্রাথমিক বিদ্যালয়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উপজেলাঃ সেনবাগ, জেলাঃ নোয়াখালি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0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7587586-6AC4-4EFA-8D93-4FC361891DC8}"/>
              </a:ext>
            </a:extLst>
          </p:cNvPr>
          <p:cNvSpPr/>
          <p:nvPr/>
        </p:nvSpPr>
        <p:spPr>
          <a:xfrm>
            <a:off x="3262532" y="253218"/>
            <a:ext cx="5207391" cy="2138289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C0AD3-31E7-4FCC-A904-31A2C5364E71}"/>
              </a:ext>
            </a:extLst>
          </p:cNvPr>
          <p:cNvSpPr txBox="1"/>
          <p:nvPr/>
        </p:nvSpPr>
        <p:spPr>
          <a:xfrm>
            <a:off x="1600941" y="2395474"/>
            <a:ext cx="855141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িশ্বপরি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ূমিকম্প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 অবস্থানের কারনে- - - -আশঙ্কা রয়েছে।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F74E90-7AF2-4C96-8900-CD98DBB6A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7" y="-341287"/>
            <a:ext cx="12192000" cy="6770077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A4B7BD17-A4B2-4485-990C-42FF7B42DAFF}"/>
              </a:ext>
            </a:extLst>
          </p:cNvPr>
          <p:cNvSpPr/>
          <p:nvPr/>
        </p:nvSpPr>
        <p:spPr>
          <a:xfrm>
            <a:off x="3127717" y="137014"/>
            <a:ext cx="5936566" cy="144897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F384B-95C3-415E-95FC-BA97775B7F17}"/>
              </a:ext>
            </a:extLst>
          </p:cNvPr>
          <p:cNvSpPr txBox="1"/>
          <p:nvPr/>
        </p:nvSpPr>
        <p:spPr>
          <a:xfrm>
            <a:off x="1350498" y="1294228"/>
            <a:ext cx="8986911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১০.১.৫   ব্যক্তি,পরিবার,সমাজ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১০.১.৬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দূর্যোগপ্রবণ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েখানে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সৃষ্ট সমস্যা সর্ম্পকে বলতে পারবে।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১০.২.১  প্রাকৃতিক ভারসাম্য নষ্ট হয় এমন কাজ করা থেকে বিরত থাকবে যেমন ( গাছকাটা,পাখিশিকার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বন্যপ্রাণী নিধন, জলাভূমি ভরাট ইত্যাদি)।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B6FEE-6E50-42A0-9273-DF857420BFCE}"/>
              </a:ext>
            </a:extLst>
          </p:cNvPr>
          <p:cNvSpPr txBox="1"/>
          <p:nvPr/>
        </p:nvSpPr>
        <p:spPr>
          <a:xfrm>
            <a:off x="3144130" y="220196"/>
            <a:ext cx="47408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14EC7076-F5A9-4FF9-B140-A68B55284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670061"/>
              </p:ext>
            </p:extLst>
          </p:nvPr>
        </p:nvGraphicFramePr>
        <p:xfrm>
          <a:off x="5656264" y="3221502"/>
          <a:ext cx="853052" cy="42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879480" imgH="437760" progId="Package">
                  <p:embed/>
                </p:oleObj>
              </mc:Choice>
              <mc:Fallback>
                <p:oleObj name="Packager Shell Object" showAsIcon="1" r:id="rId3" imgW="8794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6264" y="3221502"/>
                        <a:ext cx="853052" cy="42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5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FFD739-533F-4C33-A680-4DE658638289}"/>
              </a:ext>
            </a:extLst>
          </p:cNvPr>
          <p:cNvGrpSpPr/>
          <p:nvPr/>
        </p:nvGrpSpPr>
        <p:grpSpPr>
          <a:xfrm>
            <a:off x="527154" y="1072014"/>
            <a:ext cx="11137692" cy="4792996"/>
            <a:chOff x="294438" y="2222401"/>
            <a:chExt cx="11747654" cy="39955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F30E46-D99D-493D-A899-DD39CEFC4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985" y="2222401"/>
              <a:ext cx="3721932" cy="395097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0E68E3-8B33-4151-A792-401DCD2EE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7909" y="2325857"/>
              <a:ext cx="3584183" cy="37232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82DF59-9E92-4E38-924D-61BCA513F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38" y="2266949"/>
              <a:ext cx="3814647" cy="395097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9A22D9-B416-48BF-8ACE-8C4188DA7D41}"/>
              </a:ext>
            </a:extLst>
          </p:cNvPr>
          <p:cNvSpPr txBox="1"/>
          <p:nvPr/>
        </p:nvSpPr>
        <p:spPr>
          <a:xfrm>
            <a:off x="3929203" y="270331"/>
            <a:ext cx="4678614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A4124-5A86-49D8-BA77-3DE94272032D}"/>
              </a:ext>
            </a:extLst>
          </p:cNvPr>
          <p:cNvSpPr txBox="1"/>
          <p:nvPr/>
        </p:nvSpPr>
        <p:spPr>
          <a:xfrm>
            <a:off x="4729520" y="5865009"/>
            <a:ext cx="2825523" cy="722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3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D5667-68EE-4C7A-9A2A-D91C47191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1" y="4028234"/>
            <a:ext cx="4251390" cy="1929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ADFCCA-1727-4448-8980-FF82C4FBD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4" y="780571"/>
            <a:ext cx="4243756" cy="2119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CD62F-2BC6-4F90-A019-5196B6B0A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8" y="3838469"/>
            <a:ext cx="4243757" cy="221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52858-EF1C-449C-A0BA-DD2ECB9A6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8" y="900480"/>
            <a:ext cx="4243757" cy="2216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DF5CB4-0A9E-481F-9255-39994D9E6FA8}"/>
              </a:ext>
            </a:extLst>
          </p:cNvPr>
          <p:cNvSpPr txBox="1"/>
          <p:nvPr/>
        </p:nvSpPr>
        <p:spPr>
          <a:xfrm>
            <a:off x="2860430" y="-21101"/>
            <a:ext cx="424375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4B08B-FD88-4227-8A78-75215F003B5C}"/>
              </a:ext>
            </a:extLst>
          </p:cNvPr>
          <p:cNvSpPr txBox="1"/>
          <p:nvPr/>
        </p:nvSpPr>
        <p:spPr>
          <a:xfrm>
            <a:off x="1740268" y="3116519"/>
            <a:ext cx="1503068" cy="584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গাছ কাটা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0C367-C9AE-44A9-A6F2-7E036F67B403}"/>
              </a:ext>
            </a:extLst>
          </p:cNvPr>
          <p:cNvSpPr txBox="1"/>
          <p:nvPr/>
        </p:nvSpPr>
        <p:spPr>
          <a:xfrm>
            <a:off x="8433910" y="3201422"/>
            <a:ext cx="1787685" cy="584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শিকার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5B0CE-8648-4D2A-AF03-735DEFE0BB0F}"/>
              </a:ext>
            </a:extLst>
          </p:cNvPr>
          <p:cNvSpPr txBox="1"/>
          <p:nvPr/>
        </p:nvSpPr>
        <p:spPr>
          <a:xfrm>
            <a:off x="1740268" y="6087468"/>
            <a:ext cx="1467166" cy="584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বাঘ নিধন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700F06-19FC-4274-8693-E06BD2FEA9B2}"/>
              </a:ext>
            </a:extLst>
          </p:cNvPr>
          <p:cNvSpPr txBox="1"/>
          <p:nvPr/>
        </p:nvSpPr>
        <p:spPr>
          <a:xfrm>
            <a:off x="8547539" y="6113970"/>
            <a:ext cx="1674056" cy="59787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জলাশয়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40B12-C43E-47E6-B2EB-93478B53540C}"/>
              </a:ext>
            </a:extLst>
          </p:cNvPr>
          <p:cNvSpPr txBox="1"/>
          <p:nvPr/>
        </p:nvSpPr>
        <p:spPr>
          <a:xfrm>
            <a:off x="3650566" y="661181"/>
            <a:ext cx="4487594" cy="132343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77304-77A8-496B-92A9-F5975D1F8654}"/>
              </a:ext>
            </a:extLst>
          </p:cNvPr>
          <p:cNvSpPr txBox="1"/>
          <p:nvPr/>
        </p:nvSpPr>
        <p:spPr>
          <a:xfrm>
            <a:off x="2278965" y="2690481"/>
            <a:ext cx="704791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</a:p>
        </p:txBody>
      </p:sp>
    </p:spTree>
    <p:extLst>
      <p:ext uri="{BB962C8B-B14F-4D97-AF65-F5344CB8AC3E}">
        <p14:creationId xmlns:p14="http://schemas.microsoft.com/office/powerpoint/2010/main" val="3622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B6610-D7B5-4C89-BD11-AF1DA14B3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16" y="856156"/>
            <a:ext cx="5925476" cy="5735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4B768F-AB84-4F42-B397-E3775C60086E}"/>
              </a:ext>
            </a:extLst>
          </p:cNvPr>
          <p:cNvSpPr txBox="1"/>
          <p:nvPr/>
        </p:nvSpPr>
        <p:spPr>
          <a:xfrm>
            <a:off x="1109003" y="630702"/>
            <a:ext cx="414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4B90F-19F3-4C69-8C88-C38404CC5206}"/>
              </a:ext>
            </a:extLst>
          </p:cNvPr>
          <p:cNvSpPr txBox="1"/>
          <p:nvPr/>
        </p:nvSpPr>
        <p:spPr>
          <a:xfrm>
            <a:off x="769034" y="461425"/>
            <a:ext cx="3113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বাংলাদেশ</a:t>
            </a:r>
            <a:r>
              <a:rPr lang="bn-IN" dirty="0"/>
              <a:t> </a:t>
            </a:r>
          </a:p>
          <a:p>
            <a:r>
              <a:rPr lang="bn-IN" sz="3200" b="1" dirty="0"/>
              <a:t>ভূমিকম্প এলাকা 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DACBAE-9CD4-4A4E-80D5-A60EF8BF9D15}"/>
              </a:ext>
            </a:extLst>
          </p:cNvPr>
          <p:cNvSpPr txBox="1"/>
          <p:nvPr/>
        </p:nvSpPr>
        <p:spPr>
          <a:xfrm>
            <a:off x="316524" y="1959487"/>
            <a:ext cx="301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এলাকা- ১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CA785-53CB-4113-8D73-0ED5A651EBDD}"/>
              </a:ext>
            </a:extLst>
          </p:cNvPr>
          <p:cNvSpPr txBox="1"/>
          <p:nvPr/>
        </p:nvSpPr>
        <p:spPr>
          <a:xfrm>
            <a:off x="281352" y="2782669"/>
            <a:ext cx="398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এলাকা- 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6CF87-9634-44AF-9D77-F69BEC1706E5}"/>
              </a:ext>
            </a:extLst>
          </p:cNvPr>
          <p:cNvSpPr txBox="1"/>
          <p:nvPr/>
        </p:nvSpPr>
        <p:spPr>
          <a:xfrm>
            <a:off x="316524" y="3605851"/>
            <a:ext cx="311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 এলাকা-৩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33E4D5-F4A7-431E-AA8D-A5777C5ED45C}"/>
              </a:ext>
            </a:extLst>
          </p:cNvPr>
          <p:cNvSpPr/>
          <p:nvPr/>
        </p:nvSpPr>
        <p:spPr>
          <a:xfrm>
            <a:off x="3430173" y="2152357"/>
            <a:ext cx="452510" cy="4534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11F331-7D31-4644-9CED-67D493927D8E}"/>
              </a:ext>
            </a:extLst>
          </p:cNvPr>
          <p:cNvSpPr/>
          <p:nvPr/>
        </p:nvSpPr>
        <p:spPr>
          <a:xfrm>
            <a:off x="3430173" y="2934661"/>
            <a:ext cx="452510" cy="4943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C062E5-0D1E-4096-9EB8-32ECF4C30957}"/>
              </a:ext>
            </a:extLst>
          </p:cNvPr>
          <p:cNvSpPr/>
          <p:nvPr/>
        </p:nvSpPr>
        <p:spPr>
          <a:xfrm>
            <a:off x="3430173" y="3626481"/>
            <a:ext cx="452510" cy="5094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1721DE-A9C2-43F1-B23B-94CDB06678E3}"/>
              </a:ext>
            </a:extLst>
          </p:cNvPr>
          <p:cNvSpPr txBox="1"/>
          <p:nvPr/>
        </p:nvSpPr>
        <p:spPr>
          <a:xfrm>
            <a:off x="6933030" y="110422"/>
            <a:ext cx="31136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1738D7D-762D-4819-8825-70B9AF89DDF5}"/>
              </a:ext>
            </a:extLst>
          </p:cNvPr>
          <p:cNvSpPr/>
          <p:nvPr/>
        </p:nvSpPr>
        <p:spPr>
          <a:xfrm>
            <a:off x="7005206" y="1378634"/>
            <a:ext cx="4122339" cy="2140078"/>
          </a:xfrm>
          <a:custGeom>
            <a:avLst/>
            <a:gdLst>
              <a:gd name="connsiteX0" fmla="*/ 505 w 4122339"/>
              <a:gd name="connsiteY0" fmla="*/ 140677 h 2140078"/>
              <a:gd name="connsiteX1" fmla="*/ 28640 w 4122339"/>
              <a:gd name="connsiteY1" fmla="*/ 225083 h 2140078"/>
              <a:gd name="connsiteX2" fmla="*/ 42708 w 4122339"/>
              <a:gd name="connsiteY2" fmla="*/ 407963 h 2140078"/>
              <a:gd name="connsiteX3" fmla="*/ 169317 w 4122339"/>
              <a:gd name="connsiteY3" fmla="*/ 520504 h 2140078"/>
              <a:gd name="connsiteX4" fmla="*/ 211520 w 4122339"/>
              <a:gd name="connsiteY4" fmla="*/ 618978 h 2140078"/>
              <a:gd name="connsiteX5" fmla="*/ 239656 w 4122339"/>
              <a:gd name="connsiteY5" fmla="*/ 787791 h 2140078"/>
              <a:gd name="connsiteX6" fmla="*/ 281859 w 4122339"/>
              <a:gd name="connsiteY6" fmla="*/ 829994 h 2140078"/>
              <a:gd name="connsiteX7" fmla="*/ 324062 w 4122339"/>
              <a:gd name="connsiteY7" fmla="*/ 844061 h 2140078"/>
              <a:gd name="connsiteX8" fmla="*/ 380332 w 4122339"/>
              <a:gd name="connsiteY8" fmla="*/ 914400 h 2140078"/>
              <a:gd name="connsiteX9" fmla="*/ 450671 w 4122339"/>
              <a:gd name="connsiteY9" fmla="*/ 970671 h 2140078"/>
              <a:gd name="connsiteX10" fmla="*/ 535077 w 4122339"/>
              <a:gd name="connsiteY10" fmla="*/ 1026941 h 2140078"/>
              <a:gd name="connsiteX11" fmla="*/ 605416 w 4122339"/>
              <a:gd name="connsiteY11" fmla="*/ 1125415 h 2140078"/>
              <a:gd name="connsiteX12" fmla="*/ 633551 w 4122339"/>
              <a:gd name="connsiteY12" fmla="*/ 1167618 h 2140078"/>
              <a:gd name="connsiteX13" fmla="*/ 675754 w 4122339"/>
              <a:gd name="connsiteY13" fmla="*/ 1181686 h 2140078"/>
              <a:gd name="connsiteX14" fmla="*/ 689822 w 4122339"/>
              <a:gd name="connsiteY14" fmla="*/ 1223889 h 2140078"/>
              <a:gd name="connsiteX15" fmla="*/ 774228 w 4122339"/>
              <a:gd name="connsiteY15" fmla="*/ 1252024 h 2140078"/>
              <a:gd name="connsiteX16" fmla="*/ 802363 w 4122339"/>
              <a:gd name="connsiteY16" fmla="*/ 1280160 h 2140078"/>
              <a:gd name="connsiteX17" fmla="*/ 943040 w 4122339"/>
              <a:gd name="connsiteY17" fmla="*/ 1322363 h 2140078"/>
              <a:gd name="connsiteX18" fmla="*/ 1069649 w 4122339"/>
              <a:gd name="connsiteY18" fmla="*/ 1364566 h 2140078"/>
              <a:gd name="connsiteX19" fmla="*/ 1182191 w 4122339"/>
              <a:gd name="connsiteY19" fmla="*/ 1406769 h 2140078"/>
              <a:gd name="connsiteX20" fmla="*/ 1224394 w 4122339"/>
              <a:gd name="connsiteY20" fmla="*/ 1434904 h 2140078"/>
              <a:gd name="connsiteX21" fmla="*/ 1280665 w 4122339"/>
              <a:gd name="connsiteY21" fmla="*/ 1505243 h 2140078"/>
              <a:gd name="connsiteX22" fmla="*/ 1365071 w 4122339"/>
              <a:gd name="connsiteY22" fmla="*/ 1533378 h 2140078"/>
              <a:gd name="connsiteX23" fmla="*/ 1393206 w 4122339"/>
              <a:gd name="connsiteY23" fmla="*/ 1561514 h 2140078"/>
              <a:gd name="connsiteX24" fmla="*/ 1449477 w 4122339"/>
              <a:gd name="connsiteY24" fmla="*/ 1575581 h 2140078"/>
              <a:gd name="connsiteX25" fmla="*/ 1491680 w 4122339"/>
              <a:gd name="connsiteY25" fmla="*/ 1589649 h 2140078"/>
              <a:gd name="connsiteX26" fmla="*/ 1604222 w 4122339"/>
              <a:gd name="connsiteY26" fmla="*/ 1688123 h 2140078"/>
              <a:gd name="connsiteX27" fmla="*/ 1744899 w 4122339"/>
              <a:gd name="connsiteY27" fmla="*/ 1744394 h 2140078"/>
              <a:gd name="connsiteX28" fmla="*/ 1829305 w 4122339"/>
              <a:gd name="connsiteY28" fmla="*/ 1772529 h 2140078"/>
              <a:gd name="connsiteX29" fmla="*/ 1871508 w 4122339"/>
              <a:gd name="connsiteY29" fmla="*/ 1786597 h 2140078"/>
              <a:gd name="connsiteX30" fmla="*/ 1969982 w 4122339"/>
              <a:gd name="connsiteY30" fmla="*/ 1814732 h 2140078"/>
              <a:gd name="connsiteX31" fmla="*/ 2040320 w 4122339"/>
              <a:gd name="connsiteY31" fmla="*/ 1871003 h 2140078"/>
              <a:gd name="connsiteX32" fmla="*/ 2166929 w 4122339"/>
              <a:gd name="connsiteY32" fmla="*/ 1899138 h 2140078"/>
              <a:gd name="connsiteX33" fmla="*/ 2251336 w 4122339"/>
              <a:gd name="connsiteY33" fmla="*/ 1927274 h 2140078"/>
              <a:gd name="connsiteX34" fmla="*/ 2293539 w 4122339"/>
              <a:gd name="connsiteY34" fmla="*/ 1955409 h 2140078"/>
              <a:gd name="connsiteX35" fmla="*/ 2349809 w 4122339"/>
              <a:gd name="connsiteY35" fmla="*/ 1969477 h 2140078"/>
              <a:gd name="connsiteX36" fmla="*/ 2434216 w 4122339"/>
              <a:gd name="connsiteY36" fmla="*/ 2025748 h 2140078"/>
              <a:gd name="connsiteX37" fmla="*/ 2476419 w 4122339"/>
              <a:gd name="connsiteY37" fmla="*/ 2053883 h 2140078"/>
              <a:gd name="connsiteX38" fmla="*/ 2560825 w 4122339"/>
              <a:gd name="connsiteY38" fmla="*/ 2067951 h 2140078"/>
              <a:gd name="connsiteX39" fmla="*/ 2603028 w 4122339"/>
              <a:gd name="connsiteY39" fmla="*/ 2082018 h 2140078"/>
              <a:gd name="connsiteX40" fmla="*/ 2617096 w 4122339"/>
              <a:gd name="connsiteY40" fmla="*/ 2124221 h 2140078"/>
              <a:gd name="connsiteX41" fmla="*/ 2715569 w 4122339"/>
              <a:gd name="connsiteY41" fmla="*/ 2124221 h 2140078"/>
              <a:gd name="connsiteX42" fmla="*/ 2799976 w 4122339"/>
              <a:gd name="connsiteY42" fmla="*/ 2067951 h 2140078"/>
              <a:gd name="connsiteX43" fmla="*/ 2870314 w 4122339"/>
              <a:gd name="connsiteY43" fmla="*/ 2082018 h 2140078"/>
              <a:gd name="connsiteX44" fmla="*/ 2954720 w 4122339"/>
              <a:gd name="connsiteY44" fmla="*/ 2110154 h 2140078"/>
              <a:gd name="connsiteX45" fmla="*/ 3081329 w 4122339"/>
              <a:gd name="connsiteY45" fmla="*/ 2096086 h 2140078"/>
              <a:gd name="connsiteX46" fmla="*/ 3095397 w 4122339"/>
              <a:gd name="connsiteY46" fmla="*/ 1997612 h 2140078"/>
              <a:gd name="connsiteX47" fmla="*/ 3292345 w 4122339"/>
              <a:gd name="connsiteY47" fmla="*/ 2039815 h 2140078"/>
              <a:gd name="connsiteX48" fmla="*/ 3376751 w 4122339"/>
              <a:gd name="connsiteY48" fmla="*/ 2025748 h 2140078"/>
              <a:gd name="connsiteX49" fmla="*/ 3390819 w 4122339"/>
              <a:gd name="connsiteY49" fmla="*/ 1983544 h 2140078"/>
              <a:gd name="connsiteX50" fmla="*/ 3433022 w 4122339"/>
              <a:gd name="connsiteY50" fmla="*/ 1955409 h 2140078"/>
              <a:gd name="connsiteX51" fmla="*/ 3461157 w 4122339"/>
              <a:gd name="connsiteY51" fmla="*/ 1899138 h 2140078"/>
              <a:gd name="connsiteX52" fmla="*/ 3475225 w 4122339"/>
              <a:gd name="connsiteY52" fmla="*/ 1842868 h 2140078"/>
              <a:gd name="connsiteX53" fmla="*/ 3559631 w 4122339"/>
              <a:gd name="connsiteY53" fmla="*/ 1828800 h 2140078"/>
              <a:gd name="connsiteX54" fmla="*/ 3629969 w 4122339"/>
              <a:gd name="connsiteY54" fmla="*/ 1814732 h 2140078"/>
              <a:gd name="connsiteX55" fmla="*/ 3658105 w 4122339"/>
              <a:gd name="connsiteY55" fmla="*/ 1786597 h 2140078"/>
              <a:gd name="connsiteX56" fmla="*/ 3700308 w 4122339"/>
              <a:gd name="connsiteY56" fmla="*/ 1772529 h 2140078"/>
              <a:gd name="connsiteX57" fmla="*/ 3756579 w 4122339"/>
              <a:gd name="connsiteY57" fmla="*/ 1645920 h 2140078"/>
              <a:gd name="connsiteX58" fmla="*/ 3784714 w 4122339"/>
              <a:gd name="connsiteY58" fmla="*/ 1561514 h 2140078"/>
              <a:gd name="connsiteX59" fmla="*/ 3798782 w 4122339"/>
              <a:gd name="connsiteY59" fmla="*/ 1519311 h 2140078"/>
              <a:gd name="connsiteX60" fmla="*/ 3812849 w 4122339"/>
              <a:gd name="connsiteY60" fmla="*/ 1420837 h 2140078"/>
              <a:gd name="connsiteX61" fmla="*/ 3869120 w 4122339"/>
              <a:gd name="connsiteY61" fmla="*/ 1406769 h 2140078"/>
              <a:gd name="connsiteX62" fmla="*/ 3981662 w 4122339"/>
              <a:gd name="connsiteY62" fmla="*/ 1392701 h 2140078"/>
              <a:gd name="connsiteX63" fmla="*/ 4023865 w 4122339"/>
              <a:gd name="connsiteY63" fmla="*/ 1322363 h 2140078"/>
              <a:gd name="connsiteX64" fmla="*/ 4052000 w 4122339"/>
              <a:gd name="connsiteY64" fmla="*/ 1280160 h 2140078"/>
              <a:gd name="connsiteX65" fmla="*/ 4094203 w 4122339"/>
              <a:gd name="connsiteY65" fmla="*/ 1252024 h 2140078"/>
              <a:gd name="connsiteX66" fmla="*/ 4122339 w 4122339"/>
              <a:gd name="connsiteY66" fmla="*/ 1223889 h 2140078"/>
              <a:gd name="connsiteX67" fmla="*/ 4108271 w 4122339"/>
              <a:gd name="connsiteY67" fmla="*/ 1167618 h 2140078"/>
              <a:gd name="connsiteX68" fmla="*/ 4094203 w 4122339"/>
              <a:gd name="connsiteY68" fmla="*/ 1083212 h 2140078"/>
              <a:gd name="connsiteX69" fmla="*/ 4052000 w 4122339"/>
              <a:gd name="connsiteY69" fmla="*/ 1069144 h 2140078"/>
              <a:gd name="connsiteX70" fmla="*/ 3925391 w 4122339"/>
              <a:gd name="connsiteY70" fmla="*/ 1041009 h 2140078"/>
              <a:gd name="connsiteX71" fmla="*/ 3883188 w 4122339"/>
              <a:gd name="connsiteY71" fmla="*/ 1026941 h 2140078"/>
              <a:gd name="connsiteX72" fmla="*/ 3812849 w 4122339"/>
              <a:gd name="connsiteY72" fmla="*/ 1012874 h 2140078"/>
              <a:gd name="connsiteX73" fmla="*/ 3728443 w 4122339"/>
              <a:gd name="connsiteY73" fmla="*/ 984738 h 2140078"/>
              <a:gd name="connsiteX74" fmla="*/ 3672172 w 4122339"/>
              <a:gd name="connsiteY74" fmla="*/ 970671 h 2140078"/>
              <a:gd name="connsiteX75" fmla="*/ 3573699 w 4122339"/>
              <a:gd name="connsiteY75" fmla="*/ 942535 h 2140078"/>
              <a:gd name="connsiteX76" fmla="*/ 3475225 w 4122339"/>
              <a:gd name="connsiteY76" fmla="*/ 928468 h 2140078"/>
              <a:gd name="connsiteX77" fmla="*/ 3390819 w 4122339"/>
              <a:gd name="connsiteY77" fmla="*/ 914400 h 2140078"/>
              <a:gd name="connsiteX78" fmla="*/ 3025059 w 4122339"/>
              <a:gd name="connsiteY78" fmla="*/ 928468 h 2140078"/>
              <a:gd name="connsiteX79" fmla="*/ 2996923 w 4122339"/>
              <a:gd name="connsiteY79" fmla="*/ 956603 h 2140078"/>
              <a:gd name="connsiteX80" fmla="*/ 2940652 w 4122339"/>
              <a:gd name="connsiteY80" fmla="*/ 970671 h 2140078"/>
              <a:gd name="connsiteX81" fmla="*/ 2729637 w 4122339"/>
              <a:gd name="connsiteY81" fmla="*/ 956603 h 2140078"/>
              <a:gd name="connsiteX82" fmla="*/ 2532689 w 4122339"/>
              <a:gd name="connsiteY82" fmla="*/ 928468 h 2140078"/>
              <a:gd name="connsiteX83" fmla="*/ 2096591 w 4122339"/>
              <a:gd name="connsiteY83" fmla="*/ 942535 h 2140078"/>
              <a:gd name="connsiteX84" fmla="*/ 2040320 w 4122339"/>
              <a:gd name="connsiteY84" fmla="*/ 956603 h 2140078"/>
              <a:gd name="connsiteX85" fmla="*/ 1618289 w 4122339"/>
              <a:gd name="connsiteY85" fmla="*/ 942535 h 2140078"/>
              <a:gd name="connsiteX86" fmla="*/ 1519816 w 4122339"/>
              <a:gd name="connsiteY86" fmla="*/ 914400 h 2140078"/>
              <a:gd name="connsiteX87" fmla="*/ 1252529 w 4122339"/>
              <a:gd name="connsiteY87" fmla="*/ 900332 h 2140078"/>
              <a:gd name="connsiteX88" fmla="*/ 999311 w 4122339"/>
              <a:gd name="connsiteY88" fmla="*/ 872197 h 2140078"/>
              <a:gd name="connsiteX89" fmla="*/ 957108 w 4122339"/>
              <a:gd name="connsiteY89" fmla="*/ 858129 h 2140078"/>
              <a:gd name="connsiteX90" fmla="*/ 858634 w 4122339"/>
              <a:gd name="connsiteY90" fmla="*/ 829994 h 2140078"/>
              <a:gd name="connsiteX91" fmla="*/ 802363 w 4122339"/>
              <a:gd name="connsiteY91" fmla="*/ 801858 h 2140078"/>
              <a:gd name="connsiteX92" fmla="*/ 816431 w 4122339"/>
              <a:gd name="connsiteY92" fmla="*/ 548640 h 2140078"/>
              <a:gd name="connsiteX93" fmla="*/ 844566 w 4122339"/>
              <a:gd name="connsiteY93" fmla="*/ 506437 h 2140078"/>
              <a:gd name="connsiteX94" fmla="*/ 830499 w 4122339"/>
              <a:gd name="connsiteY94" fmla="*/ 239151 h 2140078"/>
              <a:gd name="connsiteX95" fmla="*/ 816431 w 4122339"/>
              <a:gd name="connsiteY95" fmla="*/ 196948 h 2140078"/>
              <a:gd name="connsiteX96" fmla="*/ 760160 w 4122339"/>
              <a:gd name="connsiteY96" fmla="*/ 140677 h 2140078"/>
              <a:gd name="connsiteX97" fmla="*/ 732025 w 4122339"/>
              <a:gd name="connsiteY97" fmla="*/ 112541 h 2140078"/>
              <a:gd name="connsiteX98" fmla="*/ 703889 w 4122339"/>
              <a:gd name="connsiteY98" fmla="*/ 70338 h 2140078"/>
              <a:gd name="connsiteX99" fmla="*/ 661686 w 4122339"/>
              <a:gd name="connsiteY99" fmla="*/ 42203 h 2140078"/>
              <a:gd name="connsiteX100" fmla="*/ 619483 w 4122339"/>
              <a:gd name="connsiteY100" fmla="*/ 0 h 2140078"/>
              <a:gd name="connsiteX101" fmla="*/ 478806 w 4122339"/>
              <a:gd name="connsiteY101" fmla="*/ 56271 h 2140078"/>
              <a:gd name="connsiteX102" fmla="*/ 464739 w 4122339"/>
              <a:gd name="connsiteY102" fmla="*/ 98474 h 2140078"/>
              <a:gd name="connsiteX103" fmla="*/ 450671 w 4122339"/>
              <a:gd name="connsiteY103" fmla="*/ 239151 h 2140078"/>
              <a:gd name="connsiteX104" fmla="*/ 394400 w 4122339"/>
              <a:gd name="connsiteY104" fmla="*/ 225083 h 2140078"/>
              <a:gd name="connsiteX105" fmla="*/ 324062 w 4122339"/>
              <a:gd name="connsiteY105" fmla="*/ 196948 h 2140078"/>
              <a:gd name="connsiteX106" fmla="*/ 183385 w 4122339"/>
              <a:gd name="connsiteY106" fmla="*/ 154744 h 2140078"/>
              <a:gd name="connsiteX107" fmla="*/ 505 w 4122339"/>
              <a:gd name="connsiteY107" fmla="*/ 211015 h 2140078"/>
              <a:gd name="connsiteX108" fmla="*/ 505 w 4122339"/>
              <a:gd name="connsiteY108" fmla="*/ 225083 h 214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4122339" h="2140078">
                <a:moveTo>
                  <a:pt x="505" y="140677"/>
                </a:moveTo>
                <a:cubicBezTo>
                  <a:pt x="9883" y="168812"/>
                  <a:pt x="24015" y="195789"/>
                  <a:pt x="28640" y="225083"/>
                </a:cubicBezTo>
                <a:cubicBezTo>
                  <a:pt x="38176" y="285475"/>
                  <a:pt x="21572" y="350593"/>
                  <a:pt x="42708" y="407963"/>
                </a:cubicBezTo>
                <a:cubicBezTo>
                  <a:pt x="58395" y="450542"/>
                  <a:pt x="128287" y="493151"/>
                  <a:pt x="169317" y="520504"/>
                </a:cubicBezTo>
                <a:cubicBezTo>
                  <a:pt x="184567" y="551005"/>
                  <a:pt x="204621" y="584481"/>
                  <a:pt x="211520" y="618978"/>
                </a:cubicBezTo>
                <a:cubicBezTo>
                  <a:pt x="212076" y="621758"/>
                  <a:pt x="231267" y="771014"/>
                  <a:pt x="239656" y="787791"/>
                </a:cubicBezTo>
                <a:cubicBezTo>
                  <a:pt x="248553" y="805585"/>
                  <a:pt x="265306" y="818959"/>
                  <a:pt x="281859" y="829994"/>
                </a:cubicBezTo>
                <a:cubicBezTo>
                  <a:pt x="294197" y="838219"/>
                  <a:pt x="309994" y="839372"/>
                  <a:pt x="324062" y="844061"/>
                </a:cubicBezTo>
                <a:cubicBezTo>
                  <a:pt x="392003" y="912005"/>
                  <a:pt x="309337" y="825657"/>
                  <a:pt x="380332" y="914400"/>
                </a:cubicBezTo>
                <a:cubicBezTo>
                  <a:pt x="413071" y="955323"/>
                  <a:pt x="406805" y="934116"/>
                  <a:pt x="450671" y="970671"/>
                </a:cubicBezTo>
                <a:cubicBezTo>
                  <a:pt x="520920" y="1029213"/>
                  <a:pt x="460911" y="1002220"/>
                  <a:pt x="535077" y="1026941"/>
                </a:cubicBezTo>
                <a:cubicBezTo>
                  <a:pt x="569974" y="1131630"/>
                  <a:pt x="516405" y="991897"/>
                  <a:pt x="605416" y="1125415"/>
                </a:cubicBezTo>
                <a:cubicBezTo>
                  <a:pt x="614794" y="1139483"/>
                  <a:pt x="620349" y="1157056"/>
                  <a:pt x="633551" y="1167618"/>
                </a:cubicBezTo>
                <a:cubicBezTo>
                  <a:pt x="645130" y="1176881"/>
                  <a:pt x="661686" y="1176997"/>
                  <a:pt x="675754" y="1181686"/>
                </a:cubicBezTo>
                <a:cubicBezTo>
                  <a:pt x="680443" y="1195754"/>
                  <a:pt x="677755" y="1215270"/>
                  <a:pt x="689822" y="1223889"/>
                </a:cubicBezTo>
                <a:cubicBezTo>
                  <a:pt x="713955" y="1241127"/>
                  <a:pt x="774228" y="1252024"/>
                  <a:pt x="774228" y="1252024"/>
                </a:cubicBezTo>
                <a:cubicBezTo>
                  <a:pt x="783606" y="1261403"/>
                  <a:pt x="790500" y="1274228"/>
                  <a:pt x="802363" y="1280160"/>
                </a:cubicBezTo>
                <a:cubicBezTo>
                  <a:pt x="855191" y="1306574"/>
                  <a:pt x="890541" y="1306209"/>
                  <a:pt x="943040" y="1322363"/>
                </a:cubicBezTo>
                <a:cubicBezTo>
                  <a:pt x="985559" y="1335446"/>
                  <a:pt x="1032634" y="1339890"/>
                  <a:pt x="1069649" y="1364566"/>
                </a:cubicBezTo>
                <a:cubicBezTo>
                  <a:pt x="1131747" y="1405964"/>
                  <a:pt x="1095273" y="1389385"/>
                  <a:pt x="1182191" y="1406769"/>
                </a:cubicBezTo>
                <a:cubicBezTo>
                  <a:pt x="1196259" y="1416147"/>
                  <a:pt x="1212439" y="1422949"/>
                  <a:pt x="1224394" y="1434904"/>
                </a:cubicBezTo>
                <a:cubicBezTo>
                  <a:pt x="1244277" y="1454787"/>
                  <a:pt x="1252818" y="1491320"/>
                  <a:pt x="1280665" y="1505243"/>
                </a:cubicBezTo>
                <a:cubicBezTo>
                  <a:pt x="1307191" y="1518506"/>
                  <a:pt x="1365071" y="1533378"/>
                  <a:pt x="1365071" y="1533378"/>
                </a:cubicBezTo>
                <a:cubicBezTo>
                  <a:pt x="1374449" y="1542757"/>
                  <a:pt x="1381343" y="1555583"/>
                  <a:pt x="1393206" y="1561514"/>
                </a:cubicBezTo>
                <a:cubicBezTo>
                  <a:pt x="1410499" y="1570161"/>
                  <a:pt x="1430887" y="1570270"/>
                  <a:pt x="1449477" y="1575581"/>
                </a:cubicBezTo>
                <a:cubicBezTo>
                  <a:pt x="1463735" y="1579655"/>
                  <a:pt x="1477612" y="1584960"/>
                  <a:pt x="1491680" y="1589649"/>
                </a:cubicBezTo>
                <a:cubicBezTo>
                  <a:pt x="1543559" y="1641528"/>
                  <a:pt x="1549938" y="1657104"/>
                  <a:pt x="1604222" y="1688123"/>
                </a:cubicBezTo>
                <a:cubicBezTo>
                  <a:pt x="1662179" y="1721241"/>
                  <a:pt x="1675728" y="1721337"/>
                  <a:pt x="1744899" y="1744394"/>
                </a:cubicBezTo>
                <a:lnTo>
                  <a:pt x="1829305" y="1772529"/>
                </a:lnTo>
                <a:cubicBezTo>
                  <a:pt x="1843373" y="1777218"/>
                  <a:pt x="1857122" y="1783001"/>
                  <a:pt x="1871508" y="1786597"/>
                </a:cubicBezTo>
                <a:cubicBezTo>
                  <a:pt x="1942165" y="1804260"/>
                  <a:pt x="1909437" y="1794550"/>
                  <a:pt x="1969982" y="1814732"/>
                </a:cubicBezTo>
                <a:cubicBezTo>
                  <a:pt x="1992672" y="1837423"/>
                  <a:pt x="2009262" y="1857692"/>
                  <a:pt x="2040320" y="1871003"/>
                </a:cubicBezTo>
                <a:cubicBezTo>
                  <a:pt x="2062434" y="1880480"/>
                  <a:pt x="2148560" y="1894128"/>
                  <a:pt x="2166929" y="1899138"/>
                </a:cubicBezTo>
                <a:cubicBezTo>
                  <a:pt x="2195542" y="1906941"/>
                  <a:pt x="2226659" y="1910823"/>
                  <a:pt x="2251336" y="1927274"/>
                </a:cubicBezTo>
                <a:cubicBezTo>
                  <a:pt x="2265404" y="1936652"/>
                  <a:pt x="2277999" y="1948749"/>
                  <a:pt x="2293539" y="1955409"/>
                </a:cubicBezTo>
                <a:cubicBezTo>
                  <a:pt x="2311310" y="1963025"/>
                  <a:pt x="2331052" y="1964788"/>
                  <a:pt x="2349809" y="1969477"/>
                </a:cubicBezTo>
                <a:cubicBezTo>
                  <a:pt x="2399262" y="2043654"/>
                  <a:pt x="2349430" y="1989411"/>
                  <a:pt x="2434216" y="2025748"/>
                </a:cubicBezTo>
                <a:cubicBezTo>
                  <a:pt x="2449756" y="2032408"/>
                  <a:pt x="2460379" y="2048536"/>
                  <a:pt x="2476419" y="2053883"/>
                </a:cubicBezTo>
                <a:cubicBezTo>
                  <a:pt x="2503479" y="2062903"/>
                  <a:pt x="2532981" y="2061763"/>
                  <a:pt x="2560825" y="2067951"/>
                </a:cubicBezTo>
                <a:cubicBezTo>
                  <a:pt x="2575300" y="2071168"/>
                  <a:pt x="2588960" y="2077329"/>
                  <a:pt x="2603028" y="2082018"/>
                </a:cubicBezTo>
                <a:cubicBezTo>
                  <a:pt x="2607717" y="2096086"/>
                  <a:pt x="2605517" y="2114958"/>
                  <a:pt x="2617096" y="2124221"/>
                </a:cubicBezTo>
                <a:cubicBezTo>
                  <a:pt x="2653464" y="2153315"/>
                  <a:pt x="2681323" y="2135637"/>
                  <a:pt x="2715569" y="2124221"/>
                </a:cubicBezTo>
                <a:cubicBezTo>
                  <a:pt x="2739681" y="2100110"/>
                  <a:pt x="2761651" y="2072209"/>
                  <a:pt x="2799976" y="2067951"/>
                </a:cubicBezTo>
                <a:cubicBezTo>
                  <a:pt x="2823740" y="2065310"/>
                  <a:pt x="2847246" y="2075727"/>
                  <a:pt x="2870314" y="2082018"/>
                </a:cubicBezTo>
                <a:cubicBezTo>
                  <a:pt x="2898926" y="2089821"/>
                  <a:pt x="2954720" y="2110154"/>
                  <a:pt x="2954720" y="2110154"/>
                </a:cubicBezTo>
                <a:cubicBezTo>
                  <a:pt x="2996923" y="2105465"/>
                  <a:pt x="3048171" y="2122612"/>
                  <a:pt x="3081329" y="2096086"/>
                </a:cubicBezTo>
                <a:cubicBezTo>
                  <a:pt x="3107221" y="2075372"/>
                  <a:pt x="3065211" y="2011333"/>
                  <a:pt x="3095397" y="1997612"/>
                </a:cubicBezTo>
                <a:cubicBezTo>
                  <a:pt x="3106722" y="1992464"/>
                  <a:pt x="3249643" y="2029140"/>
                  <a:pt x="3292345" y="2039815"/>
                </a:cubicBezTo>
                <a:cubicBezTo>
                  <a:pt x="3320480" y="2035126"/>
                  <a:pt x="3351986" y="2039900"/>
                  <a:pt x="3376751" y="2025748"/>
                </a:cubicBezTo>
                <a:cubicBezTo>
                  <a:pt x="3389626" y="2018391"/>
                  <a:pt x="3381555" y="1995123"/>
                  <a:pt x="3390819" y="1983544"/>
                </a:cubicBezTo>
                <a:cubicBezTo>
                  <a:pt x="3401381" y="1970342"/>
                  <a:pt x="3418954" y="1964787"/>
                  <a:pt x="3433022" y="1955409"/>
                </a:cubicBezTo>
                <a:cubicBezTo>
                  <a:pt x="3442400" y="1936652"/>
                  <a:pt x="3453794" y="1918774"/>
                  <a:pt x="3461157" y="1899138"/>
                </a:cubicBezTo>
                <a:cubicBezTo>
                  <a:pt x="3467946" y="1881035"/>
                  <a:pt x="3459492" y="1854106"/>
                  <a:pt x="3475225" y="1842868"/>
                </a:cubicBezTo>
                <a:cubicBezTo>
                  <a:pt x="3498436" y="1826289"/>
                  <a:pt x="3531568" y="1833903"/>
                  <a:pt x="3559631" y="1828800"/>
                </a:cubicBezTo>
                <a:cubicBezTo>
                  <a:pt x="3583156" y="1824523"/>
                  <a:pt x="3606523" y="1819421"/>
                  <a:pt x="3629969" y="1814732"/>
                </a:cubicBezTo>
                <a:cubicBezTo>
                  <a:pt x="3639348" y="1805354"/>
                  <a:pt x="3646732" y="1793421"/>
                  <a:pt x="3658105" y="1786597"/>
                </a:cubicBezTo>
                <a:cubicBezTo>
                  <a:pt x="3670821" y="1778968"/>
                  <a:pt x="3688729" y="1781792"/>
                  <a:pt x="3700308" y="1772529"/>
                </a:cubicBezTo>
                <a:cubicBezTo>
                  <a:pt x="3730707" y="1748210"/>
                  <a:pt x="3747983" y="1671709"/>
                  <a:pt x="3756579" y="1645920"/>
                </a:cubicBezTo>
                <a:lnTo>
                  <a:pt x="3784714" y="1561514"/>
                </a:lnTo>
                <a:lnTo>
                  <a:pt x="3798782" y="1519311"/>
                </a:lnTo>
                <a:cubicBezTo>
                  <a:pt x="3803471" y="1486486"/>
                  <a:pt x="3795275" y="1448955"/>
                  <a:pt x="3812849" y="1420837"/>
                </a:cubicBezTo>
                <a:cubicBezTo>
                  <a:pt x="3823096" y="1404442"/>
                  <a:pt x="3850049" y="1409948"/>
                  <a:pt x="3869120" y="1406769"/>
                </a:cubicBezTo>
                <a:cubicBezTo>
                  <a:pt x="3906412" y="1400554"/>
                  <a:pt x="3944148" y="1397390"/>
                  <a:pt x="3981662" y="1392701"/>
                </a:cubicBezTo>
                <a:cubicBezTo>
                  <a:pt x="4006092" y="1319409"/>
                  <a:pt x="3979726" y="1377536"/>
                  <a:pt x="4023865" y="1322363"/>
                </a:cubicBezTo>
                <a:cubicBezTo>
                  <a:pt x="4034427" y="1309161"/>
                  <a:pt x="4040045" y="1292115"/>
                  <a:pt x="4052000" y="1280160"/>
                </a:cubicBezTo>
                <a:cubicBezTo>
                  <a:pt x="4063955" y="1268205"/>
                  <a:pt x="4081001" y="1262586"/>
                  <a:pt x="4094203" y="1252024"/>
                </a:cubicBezTo>
                <a:cubicBezTo>
                  <a:pt x="4104560" y="1243739"/>
                  <a:pt x="4112960" y="1233267"/>
                  <a:pt x="4122339" y="1223889"/>
                </a:cubicBezTo>
                <a:cubicBezTo>
                  <a:pt x="4117650" y="1205132"/>
                  <a:pt x="4112063" y="1186577"/>
                  <a:pt x="4108271" y="1167618"/>
                </a:cubicBezTo>
                <a:cubicBezTo>
                  <a:pt x="4102677" y="1139648"/>
                  <a:pt x="4108355" y="1107977"/>
                  <a:pt x="4094203" y="1083212"/>
                </a:cubicBezTo>
                <a:cubicBezTo>
                  <a:pt x="4086846" y="1070337"/>
                  <a:pt x="4066386" y="1072740"/>
                  <a:pt x="4052000" y="1069144"/>
                </a:cubicBezTo>
                <a:cubicBezTo>
                  <a:pt x="3935957" y="1040134"/>
                  <a:pt x="4026486" y="1069894"/>
                  <a:pt x="3925391" y="1041009"/>
                </a:cubicBezTo>
                <a:cubicBezTo>
                  <a:pt x="3911133" y="1036935"/>
                  <a:pt x="3897574" y="1030537"/>
                  <a:pt x="3883188" y="1026941"/>
                </a:cubicBezTo>
                <a:cubicBezTo>
                  <a:pt x="3859991" y="1021142"/>
                  <a:pt x="3835917" y="1019165"/>
                  <a:pt x="3812849" y="1012874"/>
                </a:cubicBezTo>
                <a:cubicBezTo>
                  <a:pt x="3784237" y="1005071"/>
                  <a:pt x="3757215" y="991931"/>
                  <a:pt x="3728443" y="984738"/>
                </a:cubicBezTo>
                <a:cubicBezTo>
                  <a:pt x="3709686" y="980049"/>
                  <a:pt x="3690762" y="975982"/>
                  <a:pt x="3672172" y="970671"/>
                </a:cubicBezTo>
                <a:cubicBezTo>
                  <a:pt x="3619439" y="955605"/>
                  <a:pt x="3634169" y="953530"/>
                  <a:pt x="3573699" y="942535"/>
                </a:cubicBezTo>
                <a:cubicBezTo>
                  <a:pt x="3541076" y="936604"/>
                  <a:pt x="3507997" y="933510"/>
                  <a:pt x="3475225" y="928468"/>
                </a:cubicBezTo>
                <a:cubicBezTo>
                  <a:pt x="3447033" y="924131"/>
                  <a:pt x="3418954" y="919089"/>
                  <a:pt x="3390819" y="914400"/>
                </a:cubicBezTo>
                <a:cubicBezTo>
                  <a:pt x="3268899" y="919089"/>
                  <a:pt x="3146375" y="915470"/>
                  <a:pt x="3025059" y="928468"/>
                </a:cubicBezTo>
                <a:cubicBezTo>
                  <a:pt x="3011871" y="929881"/>
                  <a:pt x="3008786" y="950672"/>
                  <a:pt x="2996923" y="956603"/>
                </a:cubicBezTo>
                <a:cubicBezTo>
                  <a:pt x="2979630" y="965249"/>
                  <a:pt x="2959409" y="965982"/>
                  <a:pt x="2940652" y="970671"/>
                </a:cubicBezTo>
                <a:lnTo>
                  <a:pt x="2729637" y="956603"/>
                </a:lnTo>
                <a:cubicBezTo>
                  <a:pt x="2569371" y="944275"/>
                  <a:pt x="2621381" y="958031"/>
                  <a:pt x="2532689" y="928468"/>
                </a:cubicBezTo>
                <a:cubicBezTo>
                  <a:pt x="2387323" y="933157"/>
                  <a:pt x="2241796" y="934238"/>
                  <a:pt x="2096591" y="942535"/>
                </a:cubicBezTo>
                <a:cubicBezTo>
                  <a:pt x="2077288" y="943638"/>
                  <a:pt x="2059654" y="956603"/>
                  <a:pt x="2040320" y="956603"/>
                </a:cubicBezTo>
                <a:cubicBezTo>
                  <a:pt x="1899565" y="956603"/>
                  <a:pt x="1758966" y="947224"/>
                  <a:pt x="1618289" y="942535"/>
                </a:cubicBezTo>
                <a:cubicBezTo>
                  <a:pt x="1593610" y="934309"/>
                  <a:pt x="1543709" y="916478"/>
                  <a:pt x="1519816" y="914400"/>
                </a:cubicBezTo>
                <a:cubicBezTo>
                  <a:pt x="1430932" y="906671"/>
                  <a:pt x="1341625" y="905021"/>
                  <a:pt x="1252529" y="900332"/>
                </a:cubicBezTo>
                <a:cubicBezTo>
                  <a:pt x="1110227" y="864755"/>
                  <a:pt x="1291051" y="906519"/>
                  <a:pt x="999311" y="872197"/>
                </a:cubicBezTo>
                <a:cubicBezTo>
                  <a:pt x="984584" y="870464"/>
                  <a:pt x="971366" y="862203"/>
                  <a:pt x="957108" y="858129"/>
                </a:cubicBezTo>
                <a:cubicBezTo>
                  <a:pt x="921424" y="847933"/>
                  <a:pt x="892356" y="844446"/>
                  <a:pt x="858634" y="829994"/>
                </a:cubicBezTo>
                <a:cubicBezTo>
                  <a:pt x="839359" y="821733"/>
                  <a:pt x="821120" y="811237"/>
                  <a:pt x="802363" y="801858"/>
                </a:cubicBezTo>
                <a:cubicBezTo>
                  <a:pt x="807052" y="717452"/>
                  <a:pt x="804476" y="632327"/>
                  <a:pt x="816431" y="548640"/>
                </a:cubicBezTo>
                <a:cubicBezTo>
                  <a:pt x="818822" y="531903"/>
                  <a:pt x="843798" y="523327"/>
                  <a:pt x="844566" y="506437"/>
                </a:cubicBezTo>
                <a:cubicBezTo>
                  <a:pt x="848617" y="417310"/>
                  <a:pt x="838576" y="328003"/>
                  <a:pt x="830499" y="239151"/>
                </a:cubicBezTo>
                <a:cubicBezTo>
                  <a:pt x="829156" y="224383"/>
                  <a:pt x="825050" y="209015"/>
                  <a:pt x="816431" y="196948"/>
                </a:cubicBezTo>
                <a:cubicBezTo>
                  <a:pt x="801013" y="175363"/>
                  <a:pt x="778917" y="159434"/>
                  <a:pt x="760160" y="140677"/>
                </a:cubicBezTo>
                <a:cubicBezTo>
                  <a:pt x="750782" y="131298"/>
                  <a:pt x="739382" y="123577"/>
                  <a:pt x="732025" y="112541"/>
                </a:cubicBezTo>
                <a:cubicBezTo>
                  <a:pt x="722646" y="98473"/>
                  <a:pt x="715844" y="82293"/>
                  <a:pt x="703889" y="70338"/>
                </a:cubicBezTo>
                <a:cubicBezTo>
                  <a:pt x="691934" y="58383"/>
                  <a:pt x="674674" y="53027"/>
                  <a:pt x="661686" y="42203"/>
                </a:cubicBezTo>
                <a:cubicBezTo>
                  <a:pt x="646402" y="29467"/>
                  <a:pt x="633551" y="14068"/>
                  <a:pt x="619483" y="0"/>
                </a:cubicBezTo>
                <a:cubicBezTo>
                  <a:pt x="570189" y="12323"/>
                  <a:pt x="508177" y="7319"/>
                  <a:pt x="478806" y="56271"/>
                </a:cubicBezTo>
                <a:cubicBezTo>
                  <a:pt x="471177" y="68986"/>
                  <a:pt x="469428" y="84406"/>
                  <a:pt x="464739" y="98474"/>
                </a:cubicBezTo>
                <a:cubicBezTo>
                  <a:pt x="460050" y="145366"/>
                  <a:pt x="473558" y="197955"/>
                  <a:pt x="450671" y="239151"/>
                </a:cubicBezTo>
                <a:cubicBezTo>
                  <a:pt x="441281" y="256052"/>
                  <a:pt x="412742" y="231197"/>
                  <a:pt x="394400" y="225083"/>
                </a:cubicBezTo>
                <a:cubicBezTo>
                  <a:pt x="370444" y="217098"/>
                  <a:pt x="347794" y="205578"/>
                  <a:pt x="324062" y="196948"/>
                </a:cubicBezTo>
                <a:cubicBezTo>
                  <a:pt x="248709" y="169547"/>
                  <a:pt x="250568" y="171540"/>
                  <a:pt x="183385" y="154744"/>
                </a:cubicBezTo>
                <a:cubicBezTo>
                  <a:pt x="30831" y="167457"/>
                  <a:pt x="24277" y="115923"/>
                  <a:pt x="505" y="211015"/>
                </a:cubicBezTo>
                <a:cubicBezTo>
                  <a:pt x="-632" y="215564"/>
                  <a:pt x="505" y="220394"/>
                  <a:pt x="505" y="225083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40D5185-FA12-4C6D-AF3C-7F81E1CCA10E}"/>
              </a:ext>
            </a:extLst>
          </p:cNvPr>
          <p:cNvSpPr/>
          <p:nvPr/>
        </p:nvSpPr>
        <p:spPr>
          <a:xfrm>
            <a:off x="5598941" y="941666"/>
            <a:ext cx="5767754" cy="5564195"/>
          </a:xfrm>
          <a:custGeom>
            <a:avLst/>
            <a:gdLst>
              <a:gd name="connsiteX0" fmla="*/ 1336431 w 5767754"/>
              <a:gd name="connsiteY0" fmla="*/ 478301 h 5564195"/>
              <a:gd name="connsiteX1" fmla="*/ 1322363 w 5767754"/>
              <a:gd name="connsiteY1" fmla="*/ 393895 h 5564195"/>
              <a:gd name="connsiteX2" fmla="*/ 1266092 w 5767754"/>
              <a:gd name="connsiteY2" fmla="*/ 323556 h 5564195"/>
              <a:gd name="connsiteX3" fmla="*/ 1252025 w 5767754"/>
              <a:gd name="connsiteY3" fmla="*/ 281353 h 5564195"/>
              <a:gd name="connsiteX4" fmla="*/ 1181686 w 5767754"/>
              <a:gd name="connsiteY4" fmla="*/ 225083 h 5564195"/>
              <a:gd name="connsiteX5" fmla="*/ 1111348 w 5767754"/>
              <a:gd name="connsiteY5" fmla="*/ 182880 h 5564195"/>
              <a:gd name="connsiteX6" fmla="*/ 1041009 w 5767754"/>
              <a:gd name="connsiteY6" fmla="*/ 196947 h 5564195"/>
              <a:gd name="connsiteX7" fmla="*/ 1055077 w 5767754"/>
              <a:gd name="connsiteY7" fmla="*/ 281353 h 5564195"/>
              <a:gd name="connsiteX8" fmla="*/ 1181686 w 5767754"/>
              <a:gd name="connsiteY8" fmla="*/ 323556 h 5564195"/>
              <a:gd name="connsiteX9" fmla="*/ 1223889 w 5767754"/>
              <a:gd name="connsiteY9" fmla="*/ 337624 h 5564195"/>
              <a:gd name="connsiteX10" fmla="*/ 1252025 w 5767754"/>
              <a:gd name="connsiteY10" fmla="*/ 365760 h 5564195"/>
              <a:gd name="connsiteX11" fmla="*/ 1167618 w 5767754"/>
              <a:gd name="connsiteY11" fmla="*/ 393895 h 5564195"/>
              <a:gd name="connsiteX12" fmla="*/ 1125415 w 5767754"/>
              <a:gd name="connsiteY12" fmla="*/ 407963 h 5564195"/>
              <a:gd name="connsiteX13" fmla="*/ 998806 w 5767754"/>
              <a:gd name="connsiteY13" fmla="*/ 379827 h 5564195"/>
              <a:gd name="connsiteX14" fmla="*/ 956603 w 5767754"/>
              <a:gd name="connsiteY14" fmla="*/ 351692 h 5564195"/>
              <a:gd name="connsiteX15" fmla="*/ 900332 w 5767754"/>
              <a:gd name="connsiteY15" fmla="*/ 295421 h 5564195"/>
              <a:gd name="connsiteX16" fmla="*/ 801858 w 5767754"/>
              <a:gd name="connsiteY16" fmla="*/ 196947 h 5564195"/>
              <a:gd name="connsiteX17" fmla="*/ 731520 w 5767754"/>
              <a:gd name="connsiteY17" fmla="*/ 112541 h 5564195"/>
              <a:gd name="connsiteX18" fmla="*/ 675249 w 5767754"/>
              <a:gd name="connsiteY18" fmla="*/ 56270 h 5564195"/>
              <a:gd name="connsiteX19" fmla="*/ 590843 w 5767754"/>
              <a:gd name="connsiteY19" fmla="*/ 0 h 5564195"/>
              <a:gd name="connsiteX20" fmla="*/ 365760 w 5767754"/>
              <a:gd name="connsiteY20" fmla="*/ 14067 h 5564195"/>
              <a:gd name="connsiteX21" fmla="*/ 337625 w 5767754"/>
              <a:gd name="connsiteY21" fmla="*/ 42203 h 5564195"/>
              <a:gd name="connsiteX22" fmla="*/ 351692 w 5767754"/>
              <a:gd name="connsiteY22" fmla="*/ 154744 h 5564195"/>
              <a:gd name="connsiteX23" fmla="*/ 393895 w 5767754"/>
              <a:gd name="connsiteY23" fmla="*/ 168812 h 5564195"/>
              <a:gd name="connsiteX24" fmla="*/ 506437 w 5767754"/>
              <a:gd name="connsiteY24" fmla="*/ 182880 h 5564195"/>
              <a:gd name="connsiteX25" fmla="*/ 520505 w 5767754"/>
              <a:gd name="connsiteY25" fmla="*/ 225083 h 5564195"/>
              <a:gd name="connsiteX26" fmla="*/ 450166 w 5767754"/>
              <a:gd name="connsiteY26" fmla="*/ 281353 h 5564195"/>
              <a:gd name="connsiteX27" fmla="*/ 365760 w 5767754"/>
              <a:gd name="connsiteY27" fmla="*/ 309489 h 5564195"/>
              <a:gd name="connsiteX28" fmla="*/ 309489 w 5767754"/>
              <a:gd name="connsiteY28" fmla="*/ 379827 h 5564195"/>
              <a:gd name="connsiteX29" fmla="*/ 182880 w 5767754"/>
              <a:gd name="connsiteY29" fmla="*/ 407963 h 5564195"/>
              <a:gd name="connsiteX30" fmla="*/ 84406 w 5767754"/>
              <a:gd name="connsiteY30" fmla="*/ 436098 h 5564195"/>
              <a:gd name="connsiteX31" fmla="*/ 42203 w 5767754"/>
              <a:gd name="connsiteY31" fmla="*/ 464233 h 5564195"/>
              <a:gd name="connsiteX32" fmla="*/ 28135 w 5767754"/>
              <a:gd name="connsiteY32" fmla="*/ 618978 h 5564195"/>
              <a:gd name="connsiteX33" fmla="*/ 0 w 5767754"/>
              <a:gd name="connsiteY33" fmla="*/ 717452 h 5564195"/>
              <a:gd name="connsiteX34" fmla="*/ 14068 w 5767754"/>
              <a:gd name="connsiteY34" fmla="*/ 787790 h 5564195"/>
              <a:gd name="connsiteX35" fmla="*/ 98474 w 5767754"/>
              <a:gd name="connsiteY35" fmla="*/ 815926 h 5564195"/>
              <a:gd name="connsiteX36" fmla="*/ 253218 w 5767754"/>
              <a:gd name="connsiteY36" fmla="*/ 858129 h 5564195"/>
              <a:gd name="connsiteX37" fmla="*/ 323557 w 5767754"/>
              <a:gd name="connsiteY37" fmla="*/ 900332 h 5564195"/>
              <a:gd name="connsiteX38" fmla="*/ 351692 w 5767754"/>
              <a:gd name="connsiteY38" fmla="*/ 942535 h 5564195"/>
              <a:gd name="connsiteX39" fmla="*/ 379828 w 5767754"/>
              <a:gd name="connsiteY39" fmla="*/ 970670 h 5564195"/>
              <a:gd name="connsiteX40" fmla="*/ 407963 w 5767754"/>
              <a:gd name="connsiteY40" fmla="*/ 1012873 h 5564195"/>
              <a:gd name="connsiteX41" fmla="*/ 478301 w 5767754"/>
              <a:gd name="connsiteY41" fmla="*/ 1069144 h 5564195"/>
              <a:gd name="connsiteX42" fmla="*/ 576775 w 5767754"/>
              <a:gd name="connsiteY42" fmla="*/ 1083212 h 5564195"/>
              <a:gd name="connsiteX43" fmla="*/ 801858 w 5767754"/>
              <a:gd name="connsiteY43" fmla="*/ 1097280 h 5564195"/>
              <a:gd name="connsiteX44" fmla="*/ 829994 w 5767754"/>
              <a:gd name="connsiteY44" fmla="*/ 1125415 h 5564195"/>
              <a:gd name="connsiteX45" fmla="*/ 872197 w 5767754"/>
              <a:gd name="connsiteY45" fmla="*/ 1153550 h 5564195"/>
              <a:gd name="connsiteX46" fmla="*/ 886265 w 5767754"/>
              <a:gd name="connsiteY46" fmla="*/ 1195753 h 5564195"/>
              <a:gd name="connsiteX47" fmla="*/ 914400 w 5767754"/>
              <a:gd name="connsiteY47" fmla="*/ 1223889 h 5564195"/>
              <a:gd name="connsiteX48" fmla="*/ 942535 w 5767754"/>
              <a:gd name="connsiteY48" fmla="*/ 1266092 h 5564195"/>
              <a:gd name="connsiteX49" fmla="*/ 998806 w 5767754"/>
              <a:gd name="connsiteY49" fmla="*/ 1280160 h 5564195"/>
              <a:gd name="connsiteX50" fmla="*/ 942535 w 5767754"/>
              <a:gd name="connsiteY50" fmla="*/ 1308295 h 5564195"/>
              <a:gd name="connsiteX51" fmla="*/ 900332 w 5767754"/>
              <a:gd name="connsiteY51" fmla="*/ 1294227 h 5564195"/>
              <a:gd name="connsiteX52" fmla="*/ 844061 w 5767754"/>
              <a:gd name="connsiteY52" fmla="*/ 1280160 h 5564195"/>
              <a:gd name="connsiteX53" fmla="*/ 464234 w 5767754"/>
              <a:gd name="connsiteY53" fmla="*/ 1294227 h 5564195"/>
              <a:gd name="connsiteX54" fmla="*/ 422031 w 5767754"/>
              <a:gd name="connsiteY54" fmla="*/ 1322363 h 5564195"/>
              <a:gd name="connsiteX55" fmla="*/ 393895 w 5767754"/>
              <a:gd name="connsiteY55" fmla="*/ 1406769 h 5564195"/>
              <a:gd name="connsiteX56" fmla="*/ 379828 w 5767754"/>
              <a:gd name="connsiteY56" fmla="*/ 1448972 h 5564195"/>
              <a:gd name="connsiteX57" fmla="*/ 323557 w 5767754"/>
              <a:gd name="connsiteY57" fmla="*/ 1533378 h 5564195"/>
              <a:gd name="connsiteX58" fmla="*/ 295421 w 5767754"/>
              <a:gd name="connsiteY58" fmla="*/ 1575581 h 5564195"/>
              <a:gd name="connsiteX59" fmla="*/ 267286 w 5767754"/>
              <a:gd name="connsiteY59" fmla="*/ 1617784 h 5564195"/>
              <a:gd name="connsiteX60" fmla="*/ 309489 w 5767754"/>
              <a:gd name="connsiteY60" fmla="*/ 1730326 h 5564195"/>
              <a:gd name="connsiteX61" fmla="*/ 351692 w 5767754"/>
              <a:gd name="connsiteY61" fmla="*/ 1744393 h 5564195"/>
              <a:gd name="connsiteX62" fmla="*/ 422031 w 5767754"/>
              <a:gd name="connsiteY62" fmla="*/ 1800664 h 5564195"/>
              <a:gd name="connsiteX63" fmla="*/ 450166 w 5767754"/>
              <a:gd name="connsiteY63" fmla="*/ 1828800 h 5564195"/>
              <a:gd name="connsiteX64" fmla="*/ 506437 w 5767754"/>
              <a:gd name="connsiteY64" fmla="*/ 1871003 h 5564195"/>
              <a:gd name="connsiteX65" fmla="*/ 590843 w 5767754"/>
              <a:gd name="connsiteY65" fmla="*/ 1927273 h 5564195"/>
              <a:gd name="connsiteX66" fmla="*/ 661181 w 5767754"/>
              <a:gd name="connsiteY66" fmla="*/ 2025747 h 5564195"/>
              <a:gd name="connsiteX67" fmla="*/ 787791 w 5767754"/>
              <a:gd name="connsiteY67" fmla="*/ 2124221 h 5564195"/>
              <a:gd name="connsiteX68" fmla="*/ 829994 w 5767754"/>
              <a:gd name="connsiteY68" fmla="*/ 2166424 h 5564195"/>
              <a:gd name="connsiteX69" fmla="*/ 872197 w 5767754"/>
              <a:gd name="connsiteY69" fmla="*/ 2180492 h 5564195"/>
              <a:gd name="connsiteX70" fmla="*/ 956603 w 5767754"/>
              <a:gd name="connsiteY70" fmla="*/ 2236763 h 5564195"/>
              <a:gd name="connsiteX71" fmla="*/ 998806 w 5767754"/>
              <a:gd name="connsiteY71" fmla="*/ 2264898 h 5564195"/>
              <a:gd name="connsiteX72" fmla="*/ 1026941 w 5767754"/>
              <a:gd name="connsiteY72" fmla="*/ 2321169 h 5564195"/>
              <a:gd name="connsiteX73" fmla="*/ 1195754 w 5767754"/>
              <a:gd name="connsiteY73" fmla="*/ 2391507 h 5564195"/>
              <a:gd name="connsiteX74" fmla="*/ 1280160 w 5767754"/>
              <a:gd name="connsiteY74" fmla="*/ 2419643 h 5564195"/>
              <a:gd name="connsiteX75" fmla="*/ 1322363 w 5767754"/>
              <a:gd name="connsiteY75" fmla="*/ 2433710 h 5564195"/>
              <a:gd name="connsiteX76" fmla="*/ 1406769 w 5767754"/>
              <a:gd name="connsiteY76" fmla="*/ 2475913 h 5564195"/>
              <a:gd name="connsiteX77" fmla="*/ 1505243 w 5767754"/>
              <a:gd name="connsiteY77" fmla="*/ 2504049 h 5564195"/>
              <a:gd name="connsiteX78" fmla="*/ 1617785 w 5767754"/>
              <a:gd name="connsiteY78" fmla="*/ 2588455 h 5564195"/>
              <a:gd name="connsiteX79" fmla="*/ 1659988 w 5767754"/>
              <a:gd name="connsiteY79" fmla="*/ 2616590 h 5564195"/>
              <a:gd name="connsiteX80" fmla="*/ 1688123 w 5767754"/>
              <a:gd name="connsiteY80" fmla="*/ 2644726 h 5564195"/>
              <a:gd name="connsiteX81" fmla="*/ 1786597 w 5767754"/>
              <a:gd name="connsiteY81" fmla="*/ 2700996 h 5564195"/>
              <a:gd name="connsiteX82" fmla="*/ 1828800 w 5767754"/>
              <a:gd name="connsiteY82" fmla="*/ 2729132 h 5564195"/>
              <a:gd name="connsiteX83" fmla="*/ 1913206 w 5767754"/>
              <a:gd name="connsiteY83" fmla="*/ 2743200 h 5564195"/>
              <a:gd name="connsiteX84" fmla="*/ 2053883 w 5767754"/>
              <a:gd name="connsiteY84" fmla="*/ 2785403 h 5564195"/>
              <a:gd name="connsiteX85" fmla="*/ 2138289 w 5767754"/>
              <a:gd name="connsiteY85" fmla="*/ 2813538 h 5564195"/>
              <a:gd name="connsiteX86" fmla="*/ 2222695 w 5767754"/>
              <a:gd name="connsiteY86" fmla="*/ 2841673 h 5564195"/>
              <a:gd name="connsiteX87" fmla="*/ 2264898 w 5767754"/>
              <a:gd name="connsiteY87" fmla="*/ 2855741 h 5564195"/>
              <a:gd name="connsiteX88" fmla="*/ 2307101 w 5767754"/>
              <a:gd name="connsiteY88" fmla="*/ 2883876 h 5564195"/>
              <a:gd name="connsiteX89" fmla="*/ 2447778 w 5767754"/>
              <a:gd name="connsiteY89" fmla="*/ 2926080 h 5564195"/>
              <a:gd name="connsiteX90" fmla="*/ 2489981 w 5767754"/>
              <a:gd name="connsiteY90" fmla="*/ 2940147 h 5564195"/>
              <a:gd name="connsiteX91" fmla="*/ 2518117 w 5767754"/>
              <a:gd name="connsiteY91" fmla="*/ 2968283 h 5564195"/>
              <a:gd name="connsiteX92" fmla="*/ 2574388 w 5767754"/>
              <a:gd name="connsiteY92" fmla="*/ 2982350 h 5564195"/>
              <a:gd name="connsiteX93" fmla="*/ 2616591 w 5767754"/>
              <a:gd name="connsiteY93" fmla="*/ 2996418 h 5564195"/>
              <a:gd name="connsiteX94" fmla="*/ 2658794 w 5767754"/>
              <a:gd name="connsiteY94" fmla="*/ 3024553 h 5564195"/>
              <a:gd name="connsiteX95" fmla="*/ 2785403 w 5767754"/>
              <a:gd name="connsiteY95" fmla="*/ 3066756 h 5564195"/>
              <a:gd name="connsiteX96" fmla="*/ 2827606 w 5767754"/>
              <a:gd name="connsiteY96" fmla="*/ 3080824 h 5564195"/>
              <a:gd name="connsiteX97" fmla="*/ 2940148 w 5767754"/>
              <a:gd name="connsiteY97" fmla="*/ 3137095 h 5564195"/>
              <a:gd name="connsiteX98" fmla="*/ 2982351 w 5767754"/>
              <a:gd name="connsiteY98" fmla="*/ 3151163 h 5564195"/>
              <a:gd name="connsiteX99" fmla="*/ 3066757 w 5767754"/>
              <a:gd name="connsiteY99" fmla="*/ 3207433 h 5564195"/>
              <a:gd name="connsiteX100" fmla="*/ 3094892 w 5767754"/>
              <a:gd name="connsiteY100" fmla="*/ 3235569 h 5564195"/>
              <a:gd name="connsiteX101" fmla="*/ 3179298 w 5767754"/>
              <a:gd name="connsiteY101" fmla="*/ 3263704 h 5564195"/>
              <a:gd name="connsiteX102" fmla="*/ 3263705 w 5767754"/>
              <a:gd name="connsiteY102" fmla="*/ 3305907 h 5564195"/>
              <a:gd name="connsiteX103" fmla="*/ 3376246 w 5767754"/>
              <a:gd name="connsiteY103" fmla="*/ 3348110 h 5564195"/>
              <a:gd name="connsiteX104" fmla="*/ 3530991 w 5767754"/>
              <a:gd name="connsiteY104" fmla="*/ 3390313 h 5564195"/>
              <a:gd name="connsiteX105" fmla="*/ 3615397 w 5767754"/>
              <a:gd name="connsiteY105" fmla="*/ 3418449 h 5564195"/>
              <a:gd name="connsiteX106" fmla="*/ 3671668 w 5767754"/>
              <a:gd name="connsiteY106" fmla="*/ 3432516 h 5564195"/>
              <a:gd name="connsiteX107" fmla="*/ 3756074 w 5767754"/>
              <a:gd name="connsiteY107" fmla="*/ 3460652 h 5564195"/>
              <a:gd name="connsiteX108" fmla="*/ 3812345 w 5767754"/>
              <a:gd name="connsiteY108" fmla="*/ 3474720 h 5564195"/>
              <a:gd name="connsiteX109" fmla="*/ 3868615 w 5767754"/>
              <a:gd name="connsiteY109" fmla="*/ 3502855 h 5564195"/>
              <a:gd name="connsiteX110" fmla="*/ 3910818 w 5767754"/>
              <a:gd name="connsiteY110" fmla="*/ 3516923 h 5564195"/>
              <a:gd name="connsiteX111" fmla="*/ 3967089 w 5767754"/>
              <a:gd name="connsiteY111" fmla="*/ 3545058 h 5564195"/>
              <a:gd name="connsiteX112" fmla="*/ 4051495 w 5767754"/>
              <a:gd name="connsiteY112" fmla="*/ 3601329 h 5564195"/>
              <a:gd name="connsiteX113" fmla="*/ 4135901 w 5767754"/>
              <a:gd name="connsiteY113" fmla="*/ 3629464 h 5564195"/>
              <a:gd name="connsiteX114" fmla="*/ 4248443 w 5767754"/>
              <a:gd name="connsiteY114" fmla="*/ 3713870 h 5564195"/>
              <a:gd name="connsiteX115" fmla="*/ 4290646 w 5767754"/>
              <a:gd name="connsiteY115" fmla="*/ 3742006 h 5564195"/>
              <a:gd name="connsiteX116" fmla="*/ 4318781 w 5767754"/>
              <a:gd name="connsiteY116" fmla="*/ 3798276 h 5564195"/>
              <a:gd name="connsiteX117" fmla="*/ 4360985 w 5767754"/>
              <a:gd name="connsiteY117" fmla="*/ 3812344 h 5564195"/>
              <a:gd name="connsiteX118" fmla="*/ 4431323 w 5767754"/>
              <a:gd name="connsiteY118" fmla="*/ 3854547 h 5564195"/>
              <a:gd name="connsiteX119" fmla="*/ 4501661 w 5767754"/>
              <a:gd name="connsiteY119" fmla="*/ 3924886 h 5564195"/>
              <a:gd name="connsiteX120" fmla="*/ 4529797 w 5767754"/>
              <a:gd name="connsiteY120" fmla="*/ 3953021 h 5564195"/>
              <a:gd name="connsiteX121" fmla="*/ 4572000 w 5767754"/>
              <a:gd name="connsiteY121" fmla="*/ 3981156 h 5564195"/>
              <a:gd name="connsiteX122" fmla="*/ 4586068 w 5767754"/>
              <a:gd name="connsiteY122" fmla="*/ 4023360 h 5564195"/>
              <a:gd name="connsiteX123" fmla="*/ 4670474 w 5767754"/>
              <a:gd name="connsiteY123" fmla="*/ 4065563 h 5564195"/>
              <a:gd name="connsiteX124" fmla="*/ 4656406 w 5767754"/>
              <a:gd name="connsiteY124" fmla="*/ 4164036 h 5564195"/>
              <a:gd name="connsiteX125" fmla="*/ 4628271 w 5767754"/>
              <a:gd name="connsiteY125" fmla="*/ 4248443 h 5564195"/>
              <a:gd name="connsiteX126" fmla="*/ 4614203 w 5767754"/>
              <a:gd name="connsiteY126" fmla="*/ 4346916 h 5564195"/>
              <a:gd name="connsiteX127" fmla="*/ 4586068 w 5767754"/>
              <a:gd name="connsiteY127" fmla="*/ 4375052 h 5564195"/>
              <a:gd name="connsiteX128" fmla="*/ 4572000 w 5767754"/>
              <a:gd name="connsiteY128" fmla="*/ 4431323 h 5564195"/>
              <a:gd name="connsiteX129" fmla="*/ 4543865 w 5767754"/>
              <a:gd name="connsiteY129" fmla="*/ 4501661 h 5564195"/>
              <a:gd name="connsiteX130" fmla="*/ 4557932 w 5767754"/>
              <a:gd name="connsiteY130" fmla="*/ 4557932 h 5564195"/>
              <a:gd name="connsiteX131" fmla="*/ 4670474 w 5767754"/>
              <a:gd name="connsiteY131" fmla="*/ 4614203 h 5564195"/>
              <a:gd name="connsiteX132" fmla="*/ 4712677 w 5767754"/>
              <a:gd name="connsiteY132" fmla="*/ 4642338 h 5564195"/>
              <a:gd name="connsiteX133" fmla="*/ 4783015 w 5767754"/>
              <a:gd name="connsiteY133" fmla="*/ 4726744 h 5564195"/>
              <a:gd name="connsiteX134" fmla="*/ 4825218 w 5767754"/>
              <a:gd name="connsiteY134" fmla="*/ 4797083 h 5564195"/>
              <a:gd name="connsiteX135" fmla="*/ 4839286 w 5767754"/>
              <a:gd name="connsiteY135" fmla="*/ 4839286 h 5564195"/>
              <a:gd name="connsiteX136" fmla="*/ 4923692 w 5767754"/>
              <a:gd name="connsiteY136" fmla="*/ 4895556 h 5564195"/>
              <a:gd name="connsiteX137" fmla="*/ 4951828 w 5767754"/>
              <a:gd name="connsiteY137" fmla="*/ 4979963 h 5564195"/>
              <a:gd name="connsiteX138" fmla="*/ 4965895 w 5767754"/>
              <a:gd name="connsiteY138" fmla="*/ 5036233 h 5564195"/>
              <a:gd name="connsiteX139" fmla="*/ 4994031 w 5767754"/>
              <a:gd name="connsiteY139" fmla="*/ 5064369 h 5564195"/>
              <a:gd name="connsiteX140" fmla="*/ 5036234 w 5767754"/>
              <a:gd name="connsiteY140" fmla="*/ 5134707 h 5564195"/>
              <a:gd name="connsiteX141" fmla="*/ 5050301 w 5767754"/>
              <a:gd name="connsiteY141" fmla="*/ 5176910 h 5564195"/>
              <a:gd name="connsiteX142" fmla="*/ 5106572 w 5767754"/>
              <a:gd name="connsiteY142" fmla="*/ 5247249 h 5564195"/>
              <a:gd name="connsiteX143" fmla="*/ 5120640 w 5767754"/>
              <a:gd name="connsiteY143" fmla="*/ 5317587 h 5564195"/>
              <a:gd name="connsiteX144" fmla="*/ 5219114 w 5767754"/>
              <a:gd name="connsiteY144" fmla="*/ 5472332 h 5564195"/>
              <a:gd name="connsiteX145" fmla="*/ 5261317 w 5767754"/>
              <a:gd name="connsiteY145" fmla="*/ 5486400 h 5564195"/>
              <a:gd name="connsiteX146" fmla="*/ 5345723 w 5767754"/>
              <a:gd name="connsiteY146" fmla="*/ 5556738 h 5564195"/>
              <a:gd name="connsiteX147" fmla="*/ 5317588 w 5767754"/>
              <a:gd name="connsiteY147" fmla="*/ 5486400 h 5564195"/>
              <a:gd name="connsiteX148" fmla="*/ 5275385 w 5767754"/>
              <a:gd name="connsiteY148" fmla="*/ 5458264 h 5564195"/>
              <a:gd name="connsiteX149" fmla="*/ 5247249 w 5767754"/>
              <a:gd name="connsiteY149" fmla="*/ 5430129 h 5564195"/>
              <a:gd name="connsiteX150" fmla="*/ 5205046 w 5767754"/>
              <a:gd name="connsiteY150" fmla="*/ 5289452 h 5564195"/>
              <a:gd name="connsiteX151" fmla="*/ 5176911 w 5767754"/>
              <a:gd name="connsiteY151" fmla="*/ 5261316 h 5564195"/>
              <a:gd name="connsiteX152" fmla="*/ 5162843 w 5767754"/>
              <a:gd name="connsiteY152" fmla="*/ 5219113 h 5564195"/>
              <a:gd name="connsiteX153" fmla="*/ 5134708 w 5767754"/>
              <a:gd name="connsiteY153" fmla="*/ 5176910 h 5564195"/>
              <a:gd name="connsiteX154" fmla="*/ 5148775 w 5767754"/>
              <a:gd name="connsiteY154" fmla="*/ 5036233 h 5564195"/>
              <a:gd name="connsiteX155" fmla="*/ 5176911 w 5767754"/>
              <a:gd name="connsiteY155" fmla="*/ 5008098 h 5564195"/>
              <a:gd name="connsiteX156" fmla="*/ 5219114 w 5767754"/>
              <a:gd name="connsiteY156" fmla="*/ 4994030 h 5564195"/>
              <a:gd name="connsiteX157" fmla="*/ 5317588 w 5767754"/>
              <a:gd name="connsiteY157" fmla="*/ 4965895 h 5564195"/>
              <a:gd name="connsiteX158" fmla="*/ 5655212 w 5767754"/>
              <a:gd name="connsiteY158" fmla="*/ 4994030 h 5564195"/>
              <a:gd name="connsiteX159" fmla="*/ 5697415 w 5767754"/>
              <a:gd name="connsiteY159" fmla="*/ 5008098 h 5564195"/>
              <a:gd name="connsiteX160" fmla="*/ 5753686 w 5767754"/>
              <a:gd name="connsiteY160" fmla="*/ 4994030 h 5564195"/>
              <a:gd name="connsiteX161" fmla="*/ 5767754 w 5767754"/>
              <a:gd name="connsiteY161" fmla="*/ 4937760 h 5564195"/>
              <a:gd name="connsiteX162" fmla="*/ 5753686 w 5767754"/>
              <a:gd name="connsiteY162" fmla="*/ 4853353 h 5564195"/>
              <a:gd name="connsiteX163" fmla="*/ 5711483 w 5767754"/>
              <a:gd name="connsiteY163" fmla="*/ 4754880 h 5564195"/>
              <a:gd name="connsiteX164" fmla="*/ 5683348 w 5767754"/>
              <a:gd name="connsiteY164" fmla="*/ 4712676 h 5564195"/>
              <a:gd name="connsiteX165" fmla="*/ 5669280 w 5767754"/>
              <a:gd name="connsiteY165" fmla="*/ 4656406 h 5564195"/>
              <a:gd name="connsiteX166" fmla="*/ 5655212 w 5767754"/>
              <a:gd name="connsiteY166" fmla="*/ 4614203 h 5564195"/>
              <a:gd name="connsiteX167" fmla="*/ 5683348 w 5767754"/>
              <a:gd name="connsiteY167" fmla="*/ 4431323 h 5564195"/>
              <a:gd name="connsiteX168" fmla="*/ 5655212 w 5767754"/>
              <a:gd name="connsiteY168" fmla="*/ 4121833 h 5564195"/>
              <a:gd name="connsiteX169" fmla="*/ 5641145 w 5767754"/>
              <a:gd name="connsiteY169" fmla="*/ 4079630 h 5564195"/>
              <a:gd name="connsiteX170" fmla="*/ 5598941 w 5767754"/>
              <a:gd name="connsiteY170" fmla="*/ 3938953 h 5564195"/>
              <a:gd name="connsiteX171" fmla="*/ 5570806 w 5767754"/>
              <a:gd name="connsiteY171" fmla="*/ 3882683 h 5564195"/>
              <a:gd name="connsiteX172" fmla="*/ 5528603 w 5767754"/>
              <a:gd name="connsiteY172" fmla="*/ 3770141 h 5564195"/>
              <a:gd name="connsiteX173" fmla="*/ 5500468 w 5767754"/>
              <a:gd name="connsiteY173" fmla="*/ 3671667 h 5564195"/>
              <a:gd name="connsiteX174" fmla="*/ 5472332 w 5767754"/>
              <a:gd name="connsiteY174" fmla="*/ 3629464 h 5564195"/>
              <a:gd name="connsiteX175" fmla="*/ 5416061 w 5767754"/>
              <a:gd name="connsiteY175" fmla="*/ 3545058 h 5564195"/>
              <a:gd name="connsiteX176" fmla="*/ 5359791 w 5767754"/>
              <a:gd name="connsiteY176" fmla="*/ 3446584 h 5564195"/>
              <a:gd name="connsiteX177" fmla="*/ 5331655 w 5767754"/>
              <a:gd name="connsiteY177" fmla="*/ 3418449 h 5564195"/>
              <a:gd name="connsiteX178" fmla="*/ 5303520 w 5767754"/>
              <a:gd name="connsiteY178" fmla="*/ 3052689 h 5564195"/>
              <a:gd name="connsiteX179" fmla="*/ 5275385 w 5767754"/>
              <a:gd name="connsiteY179" fmla="*/ 2968283 h 5564195"/>
              <a:gd name="connsiteX180" fmla="*/ 5247249 w 5767754"/>
              <a:gd name="connsiteY180" fmla="*/ 2926080 h 5564195"/>
              <a:gd name="connsiteX181" fmla="*/ 5219114 w 5767754"/>
              <a:gd name="connsiteY181" fmla="*/ 2869809 h 5564195"/>
              <a:gd name="connsiteX182" fmla="*/ 5176911 w 5767754"/>
              <a:gd name="connsiteY182" fmla="*/ 2855741 h 5564195"/>
              <a:gd name="connsiteX183" fmla="*/ 5134708 w 5767754"/>
              <a:gd name="connsiteY183" fmla="*/ 2827606 h 5564195"/>
              <a:gd name="connsiteX184" fmla="*/ 5050301 w 5767754"/>
              <a:gd name="connsiteY184" fmla="*/ 2799470 h 5564195"/>
              <a:gd name="connsiteX185" fmla="*/ 5008098 w 5767754"/>
              <a:gd name="connsiteY185" fmla="*/ 2785403 h 5564195"/>
              <a:gd name="connsiteX186" fmla="*/ 4754880 w 5767754"/>
              <a:gd name="connsiteY186" fmla="*/ 2799470 h 5564195"/>
              <a:gd name="connsiteX187" fmla="*/ 4740812 w 5767754"/>
              <a:gd name="connsiteY187" fmla="*/ 2968283 h 5564195"/>
              <a:gd name="connsiteX188" fmla="*/ 4712677 w 5767754"/>
              <a:gd name="connsiteY188" fmla="*/ 3010486 h 5564195"/>
              <a:gd name="connsiteX189" fmla="*/ 4515729 w 5767754"/>
              <a:gd name="connsiteY189" fmla="*/ 3052689 h 5564195"/>
              <a:gd name="connsiteX190" fmla="*/ 4501661 w 5767754"/>
              <a:gd name="connsiteY190" fmla="*/ 3108960 h 5564195"/>
              <a:gd name="connsiteX191" fmla="*/ 4529797 w 5767754"/>
              <a:gd name="connsiteY191" fmla="*/ 3277772 h 5564195"/>
              <a:gd name="connsiteX192" fmla="*/ 4515729 w 5767754"/>
              <a:gd name="connsiteY192" fmla="*/ 3376246 h 5564195"/>
              <a:gd name="connsiteX193" fmla="*/ 4220308 w 5767754"/>
              <a:gd name="connsiteY193" fmla="*/ 3390313 h 5564195"/>
              <a:gd name="connsiteX194" fmla="*/ 4192172 w 5767754"/>
              <a:gd name="connsiteY194" fmla="*/ 3348110 h 5564195"/>
              <a:gd name="connsiteX195" fmla="*/ 4135901 w 5767754"/>
              <a:gd name="connsiteY195" fmla="*/ 3235569 h 5564195"/>
              <a:gd name="connsiteX196" fmla="*/ 4093698 w 5767754"/>
              <a:gd name="connsiteY196" fmla="*/ 3221501 h 5564195"/>
              <a:gd name="connsiteX197" fmla="*/ 4037428 w 5767754"/>
              <a:gd name="connsiteY197" fmla="*/ 3291840 h 5564195"/>
              <a:gd name="connsiteX198" fmla="*/ 3967089 w 5767754"/>
              <a:gd name="connsiteY198" fmla="*/ 3221501 h 5564195"/>
              <a:gd name="connsiteX199" fmla="*/ 3953021 w 5767754"/>
              <a:gd name="connsiteY199" fmla="*/ 3024553 h 5564195"/>
              <a:gd name="connsiteX200" fmla="*/ 3938954 w 5767754"/>
              <a:gd name="connsiteY200" fmla="*/ 2968283 h 5564195"/>
              <a:gd name="connsiteX201" fmla="*/ 3910818 w 5767754"/>
              <a:gd name="connsiteY201" fmla="*/ 2940147 h 5564195"/>
              <a:gd name="connsiteX202" fmla="*/ 3840480 w 5767754"/>
              <a:gd name="connsiteY202" fmla="*/ 2813538 h 5564195"/>
              <a:gd name="connsiteX203" fmla="*/ 3826412 w 5767754"/>
              <a:gd name="connsiteY203" fmla="*/ 2504049 h 5564195"/>
              <a:gd name="connsiteX204" fmla="*/ 3699803 w 5767754"/>
              <a:gd name="connsiteY204" fmla="*/ 2489981 h 5564195"/>
              <a:gd name="connsiteX205" fmla="*/ 3657600 w 5767754"/>
              <a:gd name="connsiteY205" fmla="*/ 2461846 h 5564195"/>
              <a:gd name="connsiteX206" fmla="*/ 3615397 w 5767754"/>
              <a:gd name="connsiteY206" fmla="*/ 2447778 h 5564195"/>
              <a:gd name="connsiteX207" fmla="*/ 3587261 w 5767754"/>
              <a:gd name="connsiteY207" fmla="*/ 2419643 h 5564195"/>
              <a:gd name="connsiteX208" fmla="*/ 3474720 w 5767754"/>
              <a:gd name="connsiteY208" fmla="*/ 2391507 h 5564195"/>
              <a:gd name="connsiteX209" fmla="*/ 3390314 w 5767754"/>
              <a:gd name="connsiteY209" fmla="*/ 2363372 h 5564195"/>
              <a:gd name="connsiteX210" fmla="*/ 3249637 w 5767754"/>
              <a:gd name="connsiteY210" fmla="*/ 2278966 h 5564195"/>
              <a:gd name="connsiteX211" fmla="*/ 3207434 w 5767754"/>
              <a:gd name="connsiteY211" fmla="*/ 2250830 h 5564195"/>
              <a:gd name="connsiteX212" fmla="*/ 3080825 w 5767754"/>
              <a:gd name="connsiteY212" fmla="*/ 2236763 h 5564195"/>
              <a:gd name="connsiteX213" fmla="*/ 3024554 w 5767754"/>
              <a:gd name="connsiteY213" fmla="*/ 2222695 h 5564195"/>
              <a:gd name="connsiteX214" fmla="*/ 2982351 w 5767754"/>
              <a:gd name="connsiteY214" fmla="*/ 2194560 h 5564195"/>
              <a:gd name="connsiteX215" fmla="*/ 2912012 w 5767754"/>
              <a:gd name="connsiteY215" fmla="*/ 2166424 h 5564195"/>
              <a:gd name="connsiteX216" fmla="*/ 2827606 w 5767754"/>
              <a:gd name="connsiteY216" fmla="*/ 2138289 h 5564195"/>
              <a:gd name="connsiteX217" fmla="*/ 2799471 w 5767754"/>
              <a:gd name="connsiteY217" fmla="*/ 2110153 h 5564195"/>
              <a:gd name="connsiteX218" fmla="*/ 2715065 w 5767754"/>
              <a:gd name="connsiteY218" fmla="*/ 2082018 h 5564195"/>
              <a:gd name="connsiteX219" fmla="*/ 2672861 w 5767754"/>
              <a:gd name="connsiteY219" fmla="*/ 2067950 h 5564195"/>
              <a:gd name="connsiteX220" fmla="*/ 2588455 w 5767754"/>
              <a:gd name="connsiteY220" fmla="*/ 2025747 h 5564195"/>
              <a:gd name="connsiteX221" fmla="*/ 2546252 w 5767754"/>
              <a:gd name="connsiteY221" fmla="*/ 1969476 h 5564195"/>
              <a:gd name="connsiteX222" fmla="*/ 2504049 w 5767754"/>
              <a:gd name="connsiteY222" fmla="*/ 1955409 h 5564195"/>
              <a:gd name="connsiteX223" fmla="*/ 2461846 w 5767754"/>
              <a:gd name="connsiteY223" fmla="*/ 1927273 h 5564195"/>
              <a:gd name="connsiteX224" fmla="*/ 2377440 w 5767754"/>
              <a:gd name="connsiteY224" fmla="*/ 1899138 h 5564195"/>
              <a:gd name="connsiteX225" fmla="*/ 2335237 w 5767754"/>
              <a:gd name="connsiteY225" fmla="*/ 1885070 h 5564195"/>
              <a:gd name="connsiteX226" fmla="*/ 2293034 w 5767754"/>
              <a:gd name="connsiteY226" fmla="*/ 1871003 h 5564195"/>
              <a:gd name="connsiteX227" fmla="*/ 2278966 w 5767754"/>
              <a:gd name="connsiteY227" fmla="*/ 1828800 h 5564195"/>
              <a:gd name="connsiteX228" fmla="*/ 2180492 w 5767754"/>
              <a:gd name="connsiteY228" fmla="*/ 1800664 h 5564195"/>
              <a:gd name="connsiteX229" fmla="*/ 2096086 w 5767754"/>
              <a:gd name="connsiteY229" fmla="*/ 1772529 h 5564195"/>
              <a:gd name="connsiteX230" fmla="*/ 2053883 w 5767754"/>
              <a:gd name="connsiteY230" fmla="*/ 1744393 h 5564195"/>
              <a:gd name="connsiteX231" fmla="*/ 2011680 w 5767754"/>
              <a:gd name="connsiteY231" fmla="*/ 1730326 h 5564195"/>
              <a:gd name="connsiteX232" fmla="*/ 1899138 w 5767754"/>
              <a:gd name="connsiteY232" fmla="*/ 1645920 h 5564195"/>
              <a:gd name="connsiteX233" fmla="*/ 1828800 w 5767754"/>
              <a:gd name="connsiteY233" fmla="*/ 1575581 h 5564195"/>
              <a:gd name="connsiteX234" fmla="*/ 1758461 w 5767754"/>
              <a:gd name="connsiteY234" fmla="*/ 1519310 h 5564195"/>
              <a:gd name="connsiteX235" fmla="*/ 1716258 w 5767754"/>
              <a:gd name="connsiteY235" fmla="*/ 1491175 h 5564195"/>
              <a:gd name="connsiteX236" fmla="*/ 1631852 w 5767754"/>
              <a:gd name="connsiteY236" fmla="*/ 1420836 h 5564195"/>
              <a:gd name="connsiteX237" fmla="*/ 1617785 w 5767754"/>
              <a:gd name="connsiteY237" fmla="*/ 1378633 h 5564195"/>
              <a:gd name="connsiteX238" fmla="*/ 1547446 w 5767754"/>
              <a:gd name="connsiteY238" fmla="*/ 1322363 h 5564195"/>
              <a:gd name="connsiteX239" fmla="*/ 1533378 w 5767754"/>
              <a:gd name="connsiteY239" fmla="*/ 1280160 h 5564195"/>
              <a:gd name="connsiteX240" fmla="*/ 1505243 w 5767754"/>
              <a:gd name="connsiteY240" fmla="*/ 1252024 h 5564195"/>
              <a:gd name="connsiteX241" fmla="*/ 1448972 w 5767754"/>
              <a:gd name="connsiteY241" fmla="*/ 1139483 h 5564195"/>
              <a:gd name="connsiteX242" fmla="*/ 1406769 w 5767754"/>
              <a:gd name="connsiteY242" fmla="*/ 1026941 h 5564195"/>
              <a:gd name="connsiteX243" fmla="*/ 1392701 w 5767754"/>
              <a:gd name="connsiteY243" fmla="*/ 984738 h 5564195"/>
              <a:gd name="connsiteX244" fmla="*/ 1364566 w 5767754"/>
              <a:gd name="connsiteY244" fmla="*/ 942535 h 5564195"/>
              <a:gd name="connsiteX245" fmla="*/ 1350498 w 5767754"/>
              <a:gd name="connsiteY245" fmla="*/ 886264 h 5564195"/>
              <a:gd name="connsiteX246" fmla="*/ 1308295 w 5767754"/>
              <a:gd name="connsiteY246" fmla="*/ 759655 h 5564195"/>
              <a:gd name="connsiteX247" fmla="*/ 1294228 w 5767754"/>
              <a:gd name="connsiteY247" fmla="*/ 717452 h 5564195"/>
              <a:gd name="connsiteX248" fmla="*/ 1280160 w 5767754"/>
              <a:gd name="connsiteY248" fmla="*/ 675249 h 5564195"/>
              <a:gd name="connsiteX249" fmla="*/ 1336431 w 5767754"/>
              <a:gd name="connsiteY249" fmla="*/ 478301 h 55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5767754" h="5564195">
                <a:moveTo>
                  <a:pt x="1336431" y="478301"/>
                </a:moveTo>
                <a:cubicBezTo>
                  <a:pt x="1343465" y="431409"/>
                  <a:pt x="1331383" y="420955"/>
                  <a:pt x="1322363" y="393895"/>
                </a:cubicBezTo>
                <a:cubicBezTo>
                  <a:pt x="1313490" y="367275"/>
                  <a:pt x="1285301" y="342765"/>
                  <a:pt x="1266092" y="323556"/>
                </a:cubicBezTo>
                <a:cubicBezTo>
                  <a:pt x="1261403" y="309488"/>
                  <a:pt x="1259654" y="294068"/>
                  <a:pt x="1252025" y="281353"/>
                </a:cubicBezTo>
                <a:cubicBezTo>
                  <a:pt x="1236349" y="255226"/>
                  <a:pt x="1203802" y="242776"/>
                  <a:pt x="1181686" y="225083"/>
                </a:cubicBezTo>
                <a:cubicBezTo>
                  <a:pt x="1126513" y="180944"/>
                  <a:pt x="1184640" y="207310"/>
                  <a:pt x="1111348" y="182880"/>
                </a:cubicBezTo>
                <a:cubicBezTo>
                  <a:pt x="1087902" y="187569"/>
                  <a:pt x="1059378" y="181640"/>
                  <a:pt x="1041009" y="196947"/>
                </a:cubicBezTo>
                <a:cubicBezTo>
                  <a:pt x="1000776" y="230474"/>
                  <a:pt x="1029011" y="263976"/>
                  <a:pt x="1055077" y="281353"/>
                </a:cubicBezTo>
                <a:cubicBezTo>
                  <a:pt x="1111242" y="318796"/>
                  <a:pt x="1115288" y="306957"/>
                  <a:pt x="1181686" y="323556"/>
                </a:cubicBezTo>
                <a:cubicBezTo>
                  <a:pt x="1196072" y="327152"/>
                  <a:pt x="1209821" y="332935"/>
                  <a:pt x="1223889" y="337624"/>
                </a:cubicBezTo>
                <a:cubicBezTo>
                  <a:pt x="1233268" y="347003"/>
                  <a:pt x="1261404" y="356381"/>
                  <a:pt x="1252025" y="365760"/>
                </a:cubicBezTo>
                <a:cubicBezTo>
                  <a:pt x="1231054" y="386731"/>
                  <a:pt x="1195754" y="384517"/>
                  <a:pt x="1167618" y="393895"/>
                </a:cubicBezTo>
                <a:lnTo>
                  <a:pt x="1125415" y="407963"/>
                </a:lnTo>
                <a:cubicBezTo>
                  <a:pt x="1092994" y="402559"/>
                  <a:pt x="1033439" y="397143"/>
                  <a:pt x="998806" y="379827"/>
                </a:cubicBezTo>
                <a:cubicBezTo>
                  <a:pt x="983684" y="372266"/>
                  <a:pt x="969440" y="362695"/>
                  <a:pt x="956603" y="351692"/>
                </a:cubicBezTo>
                <a:cubicBezTo>
                  <a:pt x="936463" y="334429"/>
                  <a:pt x="900332" y="295421"/>
                  <a:pt x="900332" y="295421"/>
                </a:cubicBezTo>
                <a:cubicBezTo>
                  <a:pt x="868502" y="199926"/>
                  <a:pt x="914726" y="309815"/>
                  <a:pt x="801858" y="196947"/>
                </a:cubicBezTo>
                <a:cubicBezTo>
                  <a:pt x="655514" y="50603"/>
                  <a:pt x="849033" y="249640"/>
                  <a:pt x="731520" y="112541"/>
                </a:cubicBezTo>
                <a:cubicBezTo>
                  <a:pt x="714257" y="92401"/>
                  <a:pt x="695963" y="72841"/>
                  <a:pt x="675249" y="56270"/>
                </a:cubicBezTo>
                <a:cubicBezTo>
                  <a:pt x="648844" y="35146"/>
                  <a:pt x="590843" y="0"/>
                  <a:pt x="590843" y="0"/>
                </a:cubicBezTo>
                <a:cubicBezTo>
                  <a:pt x="515815" y="4689"/>
                  <a:pt x="439911" y="1708"/>
                  <a:pt x="365760" y="14067"/>
                </a:cubicBezTo>
                <a:cubicBezTo>
                  <a:pt x="352677" y="16247"/>
                  <a:pt x="338945" y="29006"/>
                  <a:pt x="337625" y="42203"/>
                </a:cubicBezTo>
                <a:cubicBezTo>
                  <a:pt x="333863" y="79821"/>
                  <a:pt x="336338" y="120197"/>
                  <a:pt x="351692" y="154744"/>
                </a:cubicBezTo>
                <a:cubicBezTo>
                  <a:pt x="357714" y="168295"/>
                  <a:pt x="379306" y="166159"/>
                  <a:pt x="393895" y="168812"/>
                </a:cubicBezTo>
                <a:cubicBezTo>
                  <a:pt x="431091" y="175575"/>
                  <a:pt x="468923" y="178191"/>
                  <a:pt x="506437" y="182880"/>
                </a:cubicBezTo>
                <a:cubicBezTo>
                  <a:pt x="511126" y="196948"/>
                  <a:pt x="523413" y="210542"/>
                  <a:pt x="520505" y="225083"/>
                </a:cubicBezTo>
                <a:cubicBezTo>
                  <a:pt x="517653" y="239341"/>
                  <a:pt x="455934" y="278790"/>
                  <a:pt x="450166" y="281353"/>
                </a:cubicBezTo>
                <a:cubicBezTo>
                  <a:pt x="423065" y="293398"/>
                  <a:pt x="365760" y="309489"/>
                  <a:pt x="365760" y="309489"/>
                </a:cubicBezTo>
                <a:cubicBezTo>
                  <a:pt x="355819" y="324401"/>
                  <a:pt x="329536" y="369803"/>
                  <a:pt x="309489" y="379827"/>
                </a:cubicBezTo>
                <a:cubicBezTo>
                  <a:pt x="295766" y="386689"/>
                  <a:pt x="190872" y="406187"/>
                  <a:pt x="182880" y="407963"/>
                </a:cubicBezTo>
                <a:cubicBezTo>
                  <a:pt x="166648" y="411570"/>
                  <a:pt x="103209" y="426696"/>
                  <a:pt x="84406" y="436098"/>
                </a:cubicBezTo>
                <a:cubicBezTo>
                  <a:pt x="69284" y="443659"/>
                  <a:pt x="56271" y="454855"/>
                  <a:pt x="42203" y="464233"/>
                </a:cubicBezTo>
                <a:cubicBezTo>
                  <a:pt x="37514" y="515815"/>
                  <a:pt x="34980" y="567638"/>
                  <a:pt x="28135" y="618978"/>
                </a:cubicBezTo>
                <a:cubicBezTo>
                  <a:pt x="24209" y="648424"/>
                  <a:pt x="9646" y="688514"/>
                  <a:pt x="0" y="717452"/>
                </a:cubicBezTo>
                <a:cubicBezTo>
                  <a:pt x="4689" y="740898"/>
                  <a:pt x="-2839" y="770883"/>
                  <a:pt x="14068" y="787790"/>
                </a:cubicBezTo>
                <a:cubicBezTo>
                  <a:pt x="35039" y="808761"/>
                  <a:pt x="69702" y="808733"/>
                  <a:pt x="98474" y="815926"/>
                </a:cubicBezTo>
                <a:cubicBezTo>
                  <a:pt x="225401" y="847657"/>
                  <a:pt x="174331" y="831833"/>
                  <a:pt x="253218" y="858129"/>
                </a:cubicBezTo>
                <a:cubicBezTo>
                  <a:pt x="406203" y="1011108"/>
                  <a:pt x="140910" y="754213"/>
                  <a:pt x="323557" y="900332"/>
                </a:cubicBezTo>
                <a:cubicBezTo>
                  <a:pt x="336759" y="910894"/>
                  <a:pt x="341130" y="929333"/>
                  <a:pt x="351692" y="942535"/>
                </a:cubicBezTo>
                <a:cubicBezTo>
                  <a:pt x="359978" y="952892"/>
                  <a:pt x="371542" y="960313"/>
                  <a:pt x="379828" y="970670"/>
                </a:cubicBezTo>
                <a:cubicBezTo>
                  <a:pt x="390390" y="983872"/>
                  <a:pt x="397401" y="999671"/>
                  <a:pt x="407963" y="1012873"/>
                </a:cubicBezTo>
                <a:cubicBezTo>
                  <a:pt x="421385" y="1029651"/>
                  <a:pt x="459057" y="1063371"/>
                  <a:pt x="478301" y="1069144"/>
                </a:cubicBezTo>
                <a:cubicBezTo>
                  <a:pt x="510061" y="1078672"/>
                  <a:pt x="543742" y="1080339"/>
                  <a:pt x="576775" y="1083212"/>
                </a:cubicBezTo>
                <a:cubicBezTo>
                  <a:pt x="651666" y="1089724"/>
                  <a:pt x="726830" y="1092591"/>
                  <a:pt x="801858" y="1097280"/>
                </a:cubicBezTo>
                <a:cubicBezTo>
                  <a:pt x="811237" y="1106658"/>
                  <a:pt x="819637" y="1117130"/>
                  <a:pt x="829994" y="1125415"/>
                </a:cubicBezTo>
                <a:cubicBezTo>
                  <a:pt x="843196" y="1135977"/>
                  <a:pt x="861635" y="1140348"/>
                  <a:pt x="872197" y="1153550"/>
                </a:cubicBezTo>
                <a:cubicBezTo>
                  <a:pt x="881460" y="1165129"/>
                  <a:pt x="878636" y="1183037"/>
                  <a:pt x="886265" y="1195753"/>
                </a:cubicBezTo>
                <a:cubicBezTo>
                  <a:pt x="893089" y="1207126"/>
                  <a:pt x="906115" y="1213532"/>
                  <a:pt x="914400" y="1223889"/>
                </a:cubicBezTo>
                <a:cubicBezTo>
                  <a:pt x="924962" y="1237091"/>
                  <a:pt x="928467" y="1256714"/>
                  <a:pt x="942535" y="1266092"/>
                </a:cubicBezTo>
                <a:cubicBezTo>
                  <a:pt x="958622" y="1276817"/>
                  <a:pt x="980049" y="1275471"/>
                  <a:pt x="998806" y="1280160"/>
                </a:cubicBezTo>
                <a:cubicBezTo>
                  <a:pt x="980049" y="1289538"/>
                  <a:pt x="963295" y="1305329"/>
                  <a:pt x="942535" y="1308295"/>
                </a:cubicBezTo>
                <a:cubicBezTo>
                  <a:pt x="927855" y="1310392"/>
                  <a:pt x="914590" y="1298301"/>
                  <a:pt x="900332" y="1294227"/>
                </a:cubicBezTo>
                <a:cubicBezTo>
                  <a:pt x="881742" y="1288916"/>
                  <a:pt x="862818" y="1284849"/>
                  <a:pt x="844061" y="1280160"/>
                </a:cubicBezTo>
                <a:cubicBezTo>
                  <a:pt x="717452" y="1284849"/>
                  <a:pt x="590301" y="1281620"/>
                  <a:pt x="464234" y="1294227"/>
                </a:cubicBezTo>
                <a:cubicBezTo>
                  <a:pt x="447411" y="1295909"/>
                  <a:pt x="430992" y="1308026"/>
                  <a:pt x="422031" y="1322363"/>
                </a:cubicBezTo>
                <a:cubicBezTo>
                  <a:pt x="406313" y="1347512"/>
                  <a:pt x="403273" y="1378634"/>
                  <a:pt x="393895" y="1406769"/>
                </a:cubicBezTo>
                <a:cubicBezTo>
                  <a:pt x="389206" y="1420837"/>
                  <a:pt x="388053" y="1436634"/>
                  <a:pt x="379828" y="1448972"/>
                </a:cubicBezTo>
                <a:lnTo>
                  <a:pt x="323557" y="1533378"/>
                </a:lnTo>
                <a:lnTo>
                  <a:pt x="295421" y="1575581"/>
                </a:lnTo>
                <a:lnTo>
                  <a:pt x="267286" y="1617784"/>
                </a:lnTo>
                <a:cubicBezTo>
                  <a:pt x="275839" y="1669100"/>
                  <a:pt x="264764" y="1703491"/>
                  <a:pt x="309489" y="1730326"/>
                </a:cubicBezTo>
                <a:cubicBezTo>
                  <a:pt x="322204" y="1737955"/>
                  <a:pt x="337624" y="1739704"/>
                  <a:pt x="351692" y="1744393"/>
                </a:cubicBezTo>
                <a:cubicBezTo>
                  <a:pt x="419631" y="1812332"/>
                  <a:pt x="333294" y="1729673"/>
                  <a:pt x="422031" y="1800664"/>
                </a:cubicBezTo>
                <a:cubicBezTo>
                  <a:pt x="432388" y="1808950"/>
                  <a:pt x="439977" y="1820309"/>
                  <a:pt x="450166" y="1828800"/>
                </a:cubicBezTo>
                <a:cubicBezTo>
                  <a:pt x="468178" y="1843810"/>
                  <a:pt x="488635" y="1855744"/>
                  <a:pt x="506437" y="1871003"/>
                </a:cubicBezTo>
                <a:cubicBezTo>
                  <a:pt x="573495" y="1928481"/>
                  <a:pt x="519056" y="1903345"/>
                  <a:pt x="590843" y="1927273"/>
                </a:cubicBezTo>
                <a:cubicBezTo>
                  <a:pt x="700577" y="2037007"/>
                  <a:pt x="568596" y="1896128"/>
                  <a:pt x="661181" y="2025747"/>
                </a:cubicBezTo>
                <a:cubicBezTo>
                  <a:pt x="710678" y="2095042"/>
                  <a:pt x="715077" y="2051507"/>
                  <a:pt x="787791" y="2124221"/>
                </a:cubicBezTo>
                <a:cubicBezTo>
                  <a:pt x="801859" y="2138289"/>
                  <a:pt x="813441" y="2155388"/>
                  <a:pt x="829994" y="2166424"/>
                </a:cubicBezTo>
                <a:cubicBezTo>
                  <a:pt x="842332" y="2174649"/>
                  <a:pt x="859234" y="2173291"/>
                  <a:pt x="872197" y="2180492"/>
                </a:cubicBezTo>
                <a:cubicBezTo>
                  <a:pt x="901756" y="2196914"/>
                  <a:pt x="928468" y="2218006"/>
                  <a:pt x="956603" y="2236763"/>
                </a:cubicBezTo>
                <a:lnTo>
                  <a:pt x="998806" y="2264898"/>
                </a:lnTo>
                <a:cubicBezTo>
                  <a:pt x="1008184" y="2283655"/>
                  <a:pt x="1014359" y="2304392"/>
                  <a:pt x="1026941" y="2321169"/>
                </a:cubicBezTo>
                <a:cubicBezTo>
                  <a:pt x="1087047" y="2401311"/>
                  <a:pt x="1089525" y="2378229"/>
                  <a:pt x="1195754" y="2391507"/>
                </a:cubicBezTo>
                <a:lnTo>
                  <a:pt x="1280160" y="2419643"/>
                </a:lnTo>
                <a:lnTo>
                  <a:pt x="1322363" y="2433710"/>
                </a:lnTo>
                <a:cubicBezTo>
                  <a:pt x="1368605" y="2464539"/>
                  <a:pt x="1355804" y="2461352"/>
                  <a:pt x="1406769" y="2475913"/>
                </a:cubicBezTo>
                <a:cubicBezTo>
                  <a:pt x="1421767" y="2480198"/>
                  <a:pt x="1487386" y="2494128"/>
                  <a:pt x="1505243" y="2504049"/>
                </a:cubicBezTo>
                <a:cubicBezTo>
                  <a:pt x="1665866" y="2593285"/>
                  <a:pt x="1540172" y="2526366"/>
                  <a:pt x="1617785" y="2588455"/>
                </a:cubicBezTo>
                <a:cubicBezTo>
                  <a:pt x="1630987" y="2599017"/>
                  <a:pt x="1646786" y="2606028"/>
                  <a:pt x="1659988" y="2616590"/>
                </a:cubicBezTo>
                <a:cubicBezTo>
                  <a:pt x="1670345" y="2624876"/>
                  <a:pt x="1677766" y="2636440"/>
                  <a:pt x="1688123" y="2644726"/>
                </a:cubicBezTo>
                <a:cubicBezTo>
                  <a:pt x="1730964" y="2678999"/>
                  <a:pt x="1736055" y="2672115"/>
                  <a:pt x="1786597" y="2700996"/>
                </a:cubicBezTo>
                <a:cubicBezTo>
                  <a:pt x="1801277" y="2709384"/>
                  <a:pt x="1812760" y="2723785"/>
                  <a:pt x="1828800" y="2729132"/>
                </a:cubicBezTo>
                <a:cubicBezTo>
                  <a:pt x="1855860" y="2738152"/>
                  <a:pt x="1885071" y="2738511"/>
                  <a:pt x="1913206" y="2743200"/>
                </a:cubicBezTo>
                <a:cubicBezTo>
                  <a:pt x="1994846" y="2797626"/>
                  <a:pt x="1915436" y="2753454"/>
                  <a:pt x="2053883" y="2785403"/>
                </a:cubicBezTo>
                <a:cubicBezTo>
                  <a:pt x="2082781" y="2792072"/>
                  <a:pt x="2110154" y="2804160"/>
                  <a:pt x="2138289" y="2813538"/>
                </a:cubicBezTo>
                <a:lnTo>
                  <a:pt x="2222695" y="2841673"/>
                </a:lnTo>
                <a:cubicBezTo>
                  <a:pt x="2236763" y="2846362"/>
                  <a:pt x="2252560" y="2847516"/>
                  <a:pt x="2264898" y="2855741"/>
                </a:cubicBezTo>
                <a:cubicBezTo>
                  <a:pt x="2278966" y="2865119"/>
                  <a:pt x="2291651" y="2877009"/>
                  <a:pt x="2307101" y="2883876"/>
                </a:cubicBezTo>
                <a:cubicBezTo>
                  <a:pt x="2367272" y="2910619"/>
                  <a:pt x="2390493" y="2909713"/>
                  <a:pt x="2447778" y="2926080"/>
                </a:cubicBezTo>
                <a:cubicBezTo>
                  <a:pt x="2462036" y="2930154"/>
                  <a:pt x="2475913" y="2935458"/>
                  <a:pt x="2489981" y="2940147"/>
                </a:cubicBezTo>
                <a:cubicBezTo>
                  <a:pt x="2499360" y="2949526"/>
                  <a:pt x="2506254" y="2962351"/>
                  <a:pt x="2518117" y="2968283"/>
                </a:cubicBezTo>
                <a:cubicBezTo>
                  <a:pt x="2535410" y="2976929"/>
                  <a:pt x="2555798" y="2977039"/>
                  <a:pt x="2574388" y="2982350"/>
                </a:cubicBezTo>
                <a:cubicBezTo>
                  <a:pt x="2588646" y="2986424"/>
                  <a:pt x="2603328" y="2989786"/>
                  <a:pt x="2616591" y="2996418"/>
                </a:cubicBezTo>
                <a:cubicBezTo>
                  <a:pt x="2631713" y="3003979"/>
                  <a:pt x="2643344" y="3017686"/>
                  <a:pt x="2658794" y="3024553"/>
                </a:cubicBezTo>
                <a:cubicBezTo>
                  <a:pt x="2658819" y="3024564"/>
                  <a:pt x="2764288" y="3059718"/>
                  <a:pt x="2785403" y="3066756"/>
                </a:cubicBezTo>
                <a:cubicBezTo>
                  <a:pt x="2799471" y="3071445"/>
                  <a:pt x="2814343" y="3074192"/>
                  <a:pt x="2827606" y="3080824"/>
                </a:cubicBezTo>
                <a:cubicBezTo>
                  <a:pt x="2865120" y="3099581"/>
                  <a:pt x="2900358" y="3123832"/>
                  <a:pt x="2940148" y="3137095"/>
                </a:cubicBezTo>
                <a:cubicBezTo>
                  <a:pt x="2954216" y="3141784"/>
                  <a:pt x="2969388" y="3143962"/>
                  <a:pt x="2982351" y="3151163"/>
                </a:cubicBezTo>
                <a:cubicBezTo>
                  <a:pt x="3011910" y="3167585"/>
                  <a:pt x="3042847" y="3183522"/>
                  <a:pt x="3066757" y="3207433"/>
                </a:cubicBezTo>
                <a:cubicBezTo>
                  <a:pt x="3076135" y="3216812"/>
                  <a:pt x="3083029" y="3229637"/>
                  <a:pt x="3094892" y="3235569"/>
                </a:cubicBezTo>
                <a:cubicBezTo>
                  <a:pt x="3121418" y="3248832"/>
                  <a:pt x="3179298" y="3263704"/>
                  <a:pt x="3179298" y="3263704"/>
                </a:cubicBezTo>
                <a:cubicBezTo>
                  <a:pt x="3235928" y="3320334"/>
                  <a:pt x="3172959" y="3267016"/>
                  <a:pt x="3263705" y="3305907"/>
                </a:cubicBezTo>
                <a:cubicBezTo>
                  <a:pt x="3390490" y="3360243"/>
                  <a:pt x="3197848" y="3312432"/>
                  <a:pt x="3376246" y="3348110"/>
                </a:cubicBezTo>
                <a:cubicBezTo>
                  <a:pt x="3526838" y="3408348"/>
                  <a:pt x="3360942" y="3347801"/>
                  <a:pt x="3530991" y="3390313"/>
                </a:cubicBezTo>
                <a:cubicBezTo>
                  <a:pt x="3559763" y="3397506"/>
                  <a:pt x="3586625" y="3411256"/>
                  <a:pt x="3615397" y="3418449"/>
                </a:cubicBezTo>
                <a:cubicBezTo>
                  <a:pt x="3634154" y="3423138"/>
                  <a:pt x="3653149" y="3426960"/>
                  <a:pt x="3671668" y="3432516"/>
                </a:cubicBezTo>
                <a:cubicBezTo>
                  <a:pt x="3700075" y="3441038"/>
                  <a:pt x="3727302" y="3453459"/>
                  <a:pt x="3756074" y="3460652"/>
                </a:cubicBezTo>
                <a:cubicBezTo>
                  <a:pt x="3774831" y="3465341"/>
                  <a:pt x="3794242" y="3467931"/>
                  <a:pt x="3812345" y="3474720"/>
                </a:cubicBezTo>
                <a:cubicBezTo>
                  <a:pt x="3831980" y="3482083"/>
                  <a:pt x="3849340" y="3494594"/>
                  <a:pt x="3868615" y="3502855"/>
                </a:cubicBezTo>
                <a:cubicBezTo>
                  <a:pt x="3882245" y="3508696"/>
                  <a:pt x="3897188" y="3511082"/>
                  <a:pt x="3910818" y="3516923"/>
                </a:cubicBezTo>
                <a:cubicBezTo>
                  <a:pt x="3930093" y="3525184"/>
                  <a:pt x="3949107" y="3534269"/>
                  <a:pt x="3967089" y="3545058"/>
                </a:cubicBezTo>
                <a:cubicBezTo>
                  <a:pt x="3996085" y="3562455"/>
                  <a:pt x="4019416" y="3590636"/>
                  <a:pt x="4051495" y="3601329"/>
                </a:cubicBezTo>
                <a:lnTo>
                  <a:pt x="4135901" y="3629464"/>
                </a:lnTo>
                <a:cubicBezTo>
                  <a:pt x="4187948" y="3681511"/>
                  <a:pt x="4152999" y="3650241"/>
                  <a:pt x="4248443" y="3713870"/>
                </a:cubicBezTo>
                <a:lnTo>
                  <a:pt x="4290646" y="3742006"/>
                </a:lnTo>
                <a:cubicBezTo>
                  <a:pt x="4300024" y="3760763"/>
                  <a:pt x="4303952" y="3783448"/>
                  <a:pt x="4318781" y="3798276"/>
                </a:cubicBezTo>
                <a:cubicBezTo>
                  <a:pt x="4329267" y="3808762"/>
                  <a:pt x="4348269" y="3804714"/>
                  <a:pt x="4360985" y="3812344"/>
                </a:cubicBezTo>
                <a:cubicBezTo>
                  <a:pt x="4457534" y="3870274"/>
                  <a:pt x="4311772" y="3814698"/>
                  <a:pt x="4431323" y="3854547"/>
                </a:cubicBezTo>
                <a:lnTo>
                  <a:pt x="4501661" y="3924886"/>
                </a:lnTo>
                <a:cubicBezTo>
                  <a:pt x="4511040" y="3934265"/>
                  <a:pt x="4518761" y="3945664"/>
                  <a:pt x="4529797" y="3953021"/>
                </a:cubicBezTo>
                <a:lnTo>
                  <a:pt x="4572000" y="3981156"/>
                </a:lnTo>
                <a:cubicBezTo>
                  <a:pt x="4576689" y="3995224"/>
                  <a:pt x="4576804" y="4011781"/>
                  <a:pt x="4586068" y="4023360"/>
                </a:cubicBezTo>
                <a:cubicBezTo>
                  <a:pt x="4605900" y="4048150"/>
                  <a:pt x="4642673" y="4056296"/>
                  <a:pt x="4670474" y="4065563"/>
                </a:cubicBezTo>
                <a:cubicBezTo>
                  <a:pt x="4665785" y="4098387"/>
                  <a:pt x="4663862" y="4131728"/>
                  <a:pt x="4656406" y="4164036"/>
                </a:cubicBezTo>
                <a:cubicBezTo>
                  <a:pt x="4649737" y="4192934"/>
                  <a:pt x="4628271" y="4248443"/>
                  <a:pt x="4628271" y="4248443"/>
                </a:cubicBezTo>
                <a:cubicBezTo>
                  <a:pt x="4623582" y="4281267"/>
                  <a:pt x="4624688" y="4315460"/>
                  <a:pt x="4614203" y="4346916"/>
                </a:cubicBezTo>
                <a:cubicBezTo>
                  <a:pt x="4610009" y="4359499"/>
                  <a:pt x="4591999" y="4363189"/>
                  <a:pt x="4586068" y="4375052"/>
                </a:cubicBezTo>
                <a:cubicBezTo>
                  <a:pt x="4577422" y="4392345"/>
                  <a:pt x="4578114" y="4412981"/>
                  <a:pt x="4572000" y="4431323"/>
                </a:cubicBezTo>
                <a:cubicBezTo>
                  <a:pt x="4564015" y="4455279"/>
                  <a:pt x="4553243" y="4478215"/>
                  <a:pt x="4543865" y="4501661"/>
                </a:cubicBezTo>
                <a:cubicBezTo>
                  <a:pt x="4548554" y="4520418"/>
                  <a:pt x="4549285" y="4540639"/>
                  <a:pt x="4557932" y="4557932"/>
                </a:cubicBezTo>
                <a:cubicBezTo>
                  <a:pt x="4581051" y="4604170"/>
                  <a:pt x="4631597" y="4588285"/>
                  <a:pt x="4670474" y="4614203"/>
                </a:cubicBezTo>
                <a:cubicBezTo>
                  <a:pt x="4684542" y="4623581"/>
                  <a:pt x="4699689" y="4631514"/>
                  <a:pt x="4712677" y="4642338"/>
                </a:cubicBezTo>
                <a:cubicBezTo>
                  <a:pt x="4739345" y="4664561"/>
                  <a:pt x="4767206" y="4695127"/>
                  <a:pt x="4783015" y="4726744"/>
                </a:cubicBezTo>
                <a:cubicBezTo>
                  <a:pt x="4819539" y="4799792"/>
                  <a:pt x="4770264" y="4742127"/>
                  <a:pt x="4825218" y="4797083"/>
                </a:cubicBezTo>
                <a:cubicBezTo>
                  <a:pt x="4829907" y="4811151"/>
                  <a:pt x="4827707" y="4830023"/>
                  <a:pt x="4839286" y="4839286"/>
                </a:cubicBezTo>
                <a:cubicBezTo>
                  <a:pt x="4916540" y="4901088"/>
                  <a:pt x="4880827" y="4799109"/>
                  <a:pt x="4923692" y="4895556"/>
                </a:cubicBezTo>
                <a:cubicBezTo>
                  <a:pt x="4935737" y="4922657"/>
                  <a:pt x="4944635" y="4951191"/>
                  <a:pt x="4951828" y="4979963"/>
                </a:cubicBezTo>
                <a:cubicBezTo>
                  <a:pt x="4956517" y="4998720"/>
                  <a:pt x="4957249" y="5018940"/>
                  <a:pt x="4965895" y="5036233"/>
                </a:cubicBezTo>
                <a:cubicBezTo>
                  <a:pt x="4971827" y="5048096"/>
                  <a:pt x="4984652" y="5054990"/>
                  <a:pt x="4994031" y="5064369"/>
                </a:cubicBezTo>
                <a:cubicBezTo>
                  <a:pt x="5033880" y="5183923"/>
                  <a:pt x="4978303" y="5038156"/>
                  <a:pt x="5036234" y="5134707"/>
                </a:cubicBezTo>
                <a:cubicBezTo>
                  <a:pt x="5043863" y="5147422"/>
                  <a:pt x="5043669" y="5163647"/>
                  <a:pt x="5050301" y="5176910"/>
                </a:cubicBezTo>
                <a:cubicBezTo>
                  <a:pt x="5068046" y="5212399"/>
                  <a:pt x="5080405" y="5221081"/>
                  <a:pt x="5106572" y="5247249"/>
                </a:cubicBezTo>
                <a:cubicBezTo>
                  <a:pt x="5111261" y="5270695"/>
                  <a:pt x="5114349" y="5294519"/>
                  <a:pt x="5120640" y="5317587"/>
                </a:cubicBezTo>
                <a:cubicBezTo>
                  <a:pt x="5135203" y="5370985"/>
                  <a:pt x="5154701" y="5450861"/>
                  <a:pt x="5219114" y="5472332"/>
                </a:cubicBezTo>
                <a:lnTo>
                  <a:pt x="5261317" y="5486400"/>
                </a:lnTo>
                <a:cubicBezTo>
                  <a:pt x="5262713" y="5488493"/>
                  <a:pt x="5321924" y="5592435"/>
                  <a:pt x="5345723" y="5556738"/>
                </a:cubicBezTo>
                <a:cubicBezTo>
                  <a:pt x="5359731" y="5535727"/>
                  <a:pt x="5332265" y="5506949"/>
                  <a:pt x="5317588" y="5486400"/>
                </a:cubicBezTo>
                <a:cubicBezTo>
                  <a:pt x="5307761" y="5472642"/>
                  <a:pt x="5288587" y="5468826"/>
                  <a:pt x="5275385" y="5458264"/>
                </a:cubicBezTo>
                <a:cubicBezTo>
                  <a:pt x="5265028" y="5449979"/>
                  <a:pt x="5256628" y="5439507"/>
                  <a:pt x="5247249" y="5430129"/>
                </a:cubicBezTo>
                <a:cubicBezTo>
                  <a:pt x="5240874" y="5404628"/>
                  <a:pt x="5216462" y="5300868"/>
                  <a:pt x="5205046" y="5289452"/>
                </a:cubicBezTo>
                <a:lnTo>
                  <a:pt x="5176911" y="5261316"/>
                </a:lnTo>
                <a:cubicBezTo>
                  <a:pt x="5172222" y="5247248"/>
                  <a:pt x="5169475" y="5232376"/>
                  <a:pt x="5162843" y="5219113"/>
                </a:cubicBezTo>
                <a:cubicBezTo>
                  <a:pt x="5155282" y="5203991"/>
                  <a:pt x="5136005" y="5193767"/>
                  <a:pt x="5134708" y="5176910"/>
                </a:cubicBezTo>
                <a:cubicBezTo>
                  <a:pt x="5131094" y="5129923"/>
                  <a:pt x="5137345" y="5081952"/>
                  <a:pt x="5148775" y="5036233"/>
                </a:cubicBezTo>
                <a:cubicBezTo>
                  <a:pt x="5151992" y="5023366"/>
                  <a:pt x="5165538" y="5014922"/>
                  <a:pt x="5176911" y="5008098"/>
                </a:cubicBezTo>
                <a:cubicBezTo>
                  <a:pt x="5189627" y="5000469"/>
                  <a:pt x="5204856" y="4998104"/>
                  <a:pt x="5219114" y="4994030"/>
                </a:cubicBezTo>
                <a:cubicBezTo>
                  <a:pt x="5342763" y="4958702"/>
                  <a:pt x="5216400" y="4999625"/>
                  <a:pt x="5317588" y="4965895"/>
                </a:cubicBezTo>
                <a:cubicBezTo>
                  <a:pt x="5459541" y="4973366"/>
                  <a:pt x="5537376" y="4964571"/>
                  <a:pt x="5655212" y="4994030"/>
                </a:cubicBezTo>
                <a:cubicBezTo>
                  <a:pt x="5669598" y="4997626"/>
                  <a:pt x="5683347" y="5003409"/>
                  <a:pt x="5697415" y="5008098"/>
                </a:cubicBezTo>
                <a:cubicBezTo>
                  <a:pt x="5716172" y="5003409"/>
                  <a:pt x="5740014" y="5007701"/>
                  <a:pt x="5753686" y="4994030"/>
                </a:cubicBezTo>
                <a:cubicBezTo>
                  <a:pt x="5767357" y="4980359"/>
                  <a:pt x="5767754" y="4957094"/>
                  <a:pt x="5767754" y="4937760"/>
                </a:cubicBezTo>
                <a:cubicBezTo>
                  <a:pt x="5767754" y="4909236"/>
                  <a:pt x="5759874" y="4881198"/>
                  <a:pt x="5753686" y="4853353"/>
                </a:cubicBezTo>
                <a:cubicBezTo>
                  <a:pt x="5746512" y="4821072"/>
                  <a:pt x="5727121" y="4782248"/>
                  <a:pt x="5711483" y="4754880"/>
                </a:cubicBezTo>
                <a:cubicBezTo>
                  <a:pt x="5703095" y="4740200"/>
                  <a:pt x="5692726" y="4726744"/>
                  <a:pt x="5683348" y="4712676"/>
                </a:cubicBezTo>
                <a:cubicBezTo>
                  <a:pt x="5678659" y="4693919"/>
                  <a:pt x="5674592" y="4674996"/>
                  <a:pt x="5669280" y="4656406"/>
                </a:cubicBezTo>
                <a:cubicBezTo>
                  <a:pt x="5665206" y="4642148"/>
                  <a:pt x="5655212" y="4629032"/>
                  <a:pt x="5655212" y="4614203"/>
                </a:cubicBezTo>
                <a:cubicBezTo>
                  <a:pt x="5655212" y="4505400"/>
                  <a:pt x="5659268" y="4503561"/>
                  <a:pt x="5683348" y="4431323"/>
                </a:cubicBezTo>
                <a:cubicBezTo>
                  <a:pt x="5673969" y="4328160"/>
                  <a:pt x="5687968" y="4220106"/>
                  <a:pt x="5655212" y="4121833"/>
                </a:cubicBezTo>
                <a:cubicBezTo>
                  <a:pt x="5650523" y="4107765"/>
                  <a:pt x="5645219" y="4093888"/>
                  <a:pt x="5641145" y="4079630"/>
                </a:cubicBezTo>
                <a:cubicBezTo>
                  <a:pt x="5627683" y="4032514"/>
                  <a:pt x="5621226" y="3983524"/>
                  <a:pt x="5598941" y="3938953"/>
                </a:cubicBezTo>
                <a:lnTo>
                  <a:pt x="5570806" y="3882683"/>
                </a:lnTo>
                <a:cubicBezTo>
                  <a:pt x="5535126" y="3704286"/>
                  <a:pt x="5582938" y="3896924"/>
                  <a:pt x="5528603" y="3770141"/>
                </a:cubicBezTo>
                <a:cubicBezTo>
                  <a:pt x="5501570" y="3707064"/>
                  <a:pt x="5527834" y="3726399"/>
                  <a:pt x="5500468" y="3671667"/>
                </a:cubicBezTo>
                <a:cubicBezTo>
                  <a:pt x="5492907" y="3656545"/>
                  <a:pt x="5480720" y="3644144"/>
                  <a:pt x="5472332" y="3629464"/>
                </a:cubicBezTo>
                <a:cubicBezTo>
                  <a:pt x="5426909" y="3549974"/>
                  <a:pt x="5466209" y="3595204"/>
                  <a:pt x="5416061" y="3545058"/>
                </a:cubicBezTo>
                <a:cubicBezTo>
                  <a:pt x="5396808" y="3506551"/>
                  <a:pt x="5386302" y="3479722"/>
                  <a:pt x="5359791" y="3446584"/>
                </a:cubicBezTo>
                <a:cubicBezTo>
                  <a:pt x="5351505" y="3436227"/>
                  <a:pt x="5341034" y="3427827"/>
                  <a:pt x="5331655" y="3418449"/>
                </a:cubicBezTo>
                <a:cubicBezTo>
                  <a:pt x="5279410" y="3261706"/>
                  <a:pt x="5347656" y="3479336"/>
                  <a:pt x="5303520" y="3052689"/>
                </a:cubicBezTo>
                <a:cubicBezTo>
                  <a:pt x="5300468" y="3023189"/>
                  <a:pt x="5291836" y="2992959"/>
                  <a:pt x="5275385" y="2968283"/>
                </a:cubicBezTo>
                <a:cubicBezTo>
                  <a:pt x="5266006" y="2954215"/>
                  <a:pt x="5255637" y="2940760"/>
                  <a:pt x="5247249" y="2926080"/>
                </a:cubicBezTo>
                <a:cubicBezTo>
                  <a:pt x="5236845" y="2907872"/>
                  <a:pt x="5233943" y="2884638"/>
                  <a:pt x="5219114" y="2869809"/>
                </a:cubicBezTo>
                <a:cubicBezTo>
                  <a:pt x="5208629" y="2859323"/>
                  <a:pt x="5190174" y="2862373"/>
                  <a:pt x="5176911" y="2855741"/>
                </a:cubicBezTo>
                <a:cubicBezTo>
                  <a:pt x="5161789" y="2848180"/>
                  <a:pt x="5150158" y="2834473"/>
                  <a:pt x="5134708" y="2827606"/>
                </a:cubicBezTo>
                <a:cubicBezTo>
                  <a:pt x="5107607" y="2815561"/>
                  <a:pt x="5078437" y="2808848"/>
                  <a:pt x="5050301" y="2799470"/>
                </a:cubicBezTo>
                <a:lnTo>
                  <a:pt x="5008098" y="2785403"/>
                </a:lnTo>
                <a:cubicBezTo>
                  <a:pt x="4923692" y="2790092"/>
                  <a:pt x="4824648" y="2751734"/>
                  <a:pt x="4754880" y="2799470"/>
                </a:cubicBezTo>
                <a:cubicBezTo>
                  <a:pt x="4708278" y="2831355"/>
                  <a:pt x="4751886" y="2912913"/>
                  <a:pt x="4740812" y="2968283"/>
                </a:cubicBezTo>
                <a:cubicBezTo>
                  <a:pt x="4737496" y="2984862"/>
                  <a:pt x="4727014" y="3001525"/>
                  <a:pt x="4712677" y="3010486"/>
                </a:cubicBezTo>
                <a:cubicBezTo>
                  <a:pt x="4662565" y="3041806"/>
                  <a:pt x="4568262" y="3046122"/>
                  <a:pt x="4515729" y="3052689"/>
                </a:cubicBezTo>
                <a:cubicBezTo>
                  <a:pt x="4511040" y="3071446"/>
                  <a:pt x="4501661" y="3089626"/>
                  <a:pt x="4501661" y="3108960"/>
                </a:cubicBezTo>
                <a:cubicBezTo>
                  <a:pt x="4501661" y="3203191"/>
                  <a:pt x="4507785" y="3211739"/>
                  <a:pt x="4529797" y="3277772"/>
                </a:cubicBezTo>
                <a:cubicBezTo>
                  <a:pt x="4525108" y="3310597"/>
                  <a:pt x="4537758" y="3351464"/>
                  <a:pt x="4515729" y="3376246"/>
                </a:cubicBezTo>
                <a:cubicBezTo>
                  <a:pt x="4467443" y="3430567"/>
                  <a:pt x="4232539" y="3391187"/>
                  <a:pt x="4220308" y="3390313"/>
                </a:cubicBezTo>
                <a:cubicBezTo>
                  <a:pt x="4210929" y="3376245"/>
                  <a:pt x="4199039" y="3363560"/>
                  <a:pt x="4192172" y="3348110"/>
                </a:cubicBezTo>
                <a:cubicBezTo>
                  <a:pt x="4171765" y="3302194"/>
                  <a:pt x="4179677" y="3261834"/>
                  <a:pt x="4135901" y="3235569"/>
                </a:cubicBezTo>
                <a:cubicBezTo>
                  <a:pt x="4123185" y="3227940"/>
                  <a:pt x="4107766" y="3226190"/>
                  <a:pt x="4093698" y="3221501"/>
                </a:cubicBezTo>
                <a:cubicBezTo>
                  <a:pt x="4089048" y="3235451"/>
                  <a:pt x="4075136" y="3305980"/>
                  <a:pt x="4037428" y="3291840"/>
                </a:cubicBezTo>
                <a:cubicBezTo>
                  <a:pt x="4006381" y="3280197"/>
                  <a:pt x="3967089" y="3221501"/>
                  <a:pt x="3967089" y="3221501"/>
                </a:cubicBezTo>
                <a:cubicBezTo>
                  <a:pt x="3962400" y="3155852"/>
                  <a:pt x="3960289" y="3089967"/>
                  <a:pt x="3953021" y="3024553"/>
                </a:cubicBezTo>
                <a:cubicBezTo>
                  <a:pt x="3950886" y="3005337"/>
                  <a:pt x="3947600" y="2985576"/>
                  <a:pt x="3938954" y="2968283"/>
                </a:cubicBezTo>
                <a:cubicBezTo>
                  <a:pt x="3933022" y="2956420"/>
                  <a:pt x="3918776" y="2950758"/>
                  <a:pt x="3910818" y="2940147"/>
                </a:cubicBezTo>
                <a:cubicBezTo>
                  <a:pt x="3852773" y="2862753"/>
                  <a:pt x="3862413" y="2879334"/>
                  <a:pt x="3840480" y="2813538"/>
                </a:cubicBezTo>
                <a:cubicBezTo>
                  <a:pt x="3835791" y="2710375"/>
                  <a:pt x="3867588" y="2598754"/>
                  <a:pt x="3826412" y="2504049"/>
                </a:cubicBezTo>
                <a:cubicBezTo>
                  <a:pt x="3809481" y="2465108"/>
                  <a:pt x="3740998" y="2500280"/>
                  <a:pt x="3699803" y="2489981"/>
                </a:cubicBezTo>
                <a:cubicBezTo>
                  <a:pt x="3683401" y="2485880"/>
                  <a:pt x="3672722" y="2469407"/>
                  <a:pt x="3657600" y="2461846"/>
                </a:cubicBezTo>
                <a:cubicBezTo>
                  <a:pt x="3644337" y="2455214"/>
                  <a:pt x="3629465" y="2452467"/>
                  <a:pt x="3615397" y="2447778"/>
                </a:cubicBezTo>
                <a:cubicBezTo>
                  <a:pt x="3606018" y="2438400"/>
                  <a:pt x="3598634" y="2426467"/>
                  <a:pt x="3587261" y="2419643"/>
                </a:cubicBezTo>
                <a:cubicBezTo>
                  <a:pt x="3563546" y="2405414"/>
                  <a:pt x="3493212" y="2396550"/>
                  <a:pt x="3474720" y="2391507"/>
                </a:cubicBezTo>
                <a:cubicBezTo>
                  <a:pt x="3446108" y="2383704"/>
                  <a:pt x="3416840" y="2376635"/>
                  <a:pt x="3390314" y="2363372"/>
                </a:cubicBezTo>
                <a:cubicBezTo>
                  <a:pt x="3303802" y="2320115"/>
                  <a:pt x="3351487" y="2346866"/>
                  <a:pt x="3249637" y="2278966"/>
                </a:cubicBezTo>
                <a:cubicBezTo>
                  <a:pt x="3235569" y="2269587"/>
                  <a:pt x="3224238" y="2252697"/>
                  <a:pt x="3207434" y="2250830"/>
                </a:cubicBezTo>
                <a:lnTo>
                  <a:pt x="3080825" y="2236763"/>
                </a:lnTo>
                <a:cubicBezTo>
                  <a:pt x="3062068" y="2232074"/>
                  <a:pt x="3042325" y="2230311"/>
                  <a:pt x="3024554" y="2222695"/>
                </a:cubicBezTo>
                <a:cubicBezTo>
                  <a:pt x="3009014" y="2216035"/>
                  <a:pt x="2997473" y="2202121"/>
                  <a:pt x="2982351" y="2194560"/>
                </a:cubicBezTo>
                <a:cubicBezTo>
                  <a:pt x="2959764" y="2183267"/>
                  <a:pt x="2935744" y="2175054"/>
                  <a:pt x="2912012" y="2166424"/>
                </a:cubicBezTo>
                <a:cubicBezTo>
                  <a:pt x="2884140" y="2156289"/>
                  <a:pt x="2827606" y="2138289"/>
                  <a:pt x="2827606" y="2138289"/>
                </a:cubicBezTo>
                <a:cubicBezTo>
                  <a:pt x="2818228" y="2128910"/>
                  <a:pt x="2811334" y="2116085"/>
                  <a:pt x="2799471" y="2110153"/>
                </a:cubicBezTo>
                <a:cubicBezTo>
                  <a:pt x="2772945" y="2096890"/>
                  <a:pt x="2743200" y="2091396"/>
                  <a:pt x="2715065" y="2082018"/>
                </a:cubicBezTo>
                <a:cubicBezTo>
                  <a:pt x="2700997" y="2077329"/>
                  <a:pt x="2685199" y="2076176"/>
                  <a:pt x="2672861" y="2067950"/>
                </a:cubicBezTo>
                <a:cubicBezTo>
                  <a:pt x="2618320" y="2031590"/>
                  <a:pt x="2646698" y="2045162"/>
                  <a:pt x="2588455" y="2025747"/>
                </a:cubicBezTo>
                <a:cubicBezTo>
                  <a:pt x="2574387" y="2006990"/>
                  <a:pt x="2564264" y="1984486"/>
                  <a:pt x="2546252" y="1969476"/>
                </a:cubicBezTo>
                <a:cubicBezTo>
                  <a:pt x="2534860" y="1959983"/>
                  <a:pt x="2517312" y="1962041"/>
                  <a:pt x="2504049" y="1955409"/>
                </a:cubicBezTo>
                <a:cubicBezTo>
                  <a:pt x="2488927" y="1947848"/>
                  <a:pt x="2477296" y="1934140"/>
                  <a:pt x="2461846" y="1927273"/>
                </a:cubicBezTo>
                <a:cubicBezTo>
                  <a:pt x="2434745" y="1915228"/>
                  <a:pt x="2405575" y="1908516"/>
                  <a:pt x="2377440" y="1899138"/>
                </a:cubicBezTo>
                <a:lnTo>
                  <a:pt x="2335237" y="1885070"/>
                </a:lnTo>
                <a:lnTo>
                  <a:pt x="2293034" y="1871003"/>
                </a:lnTo>
                <a:cubicBezTo>
                  <a:pt x="2288345" y="1856935"/>
                  <a:pt x="2289451" y="1839285"/>
                  <a:pt x="2278966" y="1828800"/>
                </a:cubicBezTo>
                <a:cubicBezTo>
                  <a:pt x="2272212" y="1822046"/>
                  <a:pt x="2181014" y="1800821"/>
                  <a:pt x="2180492" y="1800664"/>
                </a:cubicBezTo>
                <a:cubicBezTo>
                  <a:pt x="2152086" y="1792142"/>
                  <a:pt x="2096086" y="1772529"/>
                  <a:pt x="2096086" y="1772529"/>
                </a:cubicBezTo>
                <a:cubicBezTo>
                  <a:pt x="2082018" y="1763150"/>
                  <a:pt x="2069005" y="1751954"/>
                  <a:pt x="2053883" y="1744393"/>
                </a:cubicBezTo>
                <a:cubicBezTo>
                  <a:pt x="2040620" y="1737761"/>
                  <a:pt x="2023543" y="1739223"/>
                  <a:pt x="2011680" y="1730326"/>
                </a:cubicBezTo>
                <a:cubicBezTo>
                  <a:pt x="1882361" y="1633338"/>
                  <a:pt x="1994485" y="1677701"/>
                  <a:pt x="1899138" y="1645920"/>
                </a:cubicBezTo>
                <a:cubicBezTo>
                  <a:pt x="1875692" y="1622474"/>
                  <a:pt x="1856389" y="1593974"/>
                  <a:pt x="1828800" y="1575581"/>
                </a:cubicBezTo>
                <a:cubicBezTo>
                  <a:pt x="1698905" y="1488986"/>
                  <a:pt x="1858688" y="1599491"/>
                  <a:pt x="1758461" y="1519310"/>
                </a:cubicBezTo>
                <a:cubicBezTo>
                  <a:pt x="1745259" y="1508748"/>
                  <a:pt x="1729246" y="1501999"/>
                  <a:pt x="1716258" y="1491175"/>
                </a:cubicBezTo>
                <a:cubicBezTo>
                  <a:pt x="1607934" y="1400905"/>
                  <a:pt x="1736641" y="1490697"/>
                  <a:pt x="1631852" y="1420836"/>
                </a:cubicBezTo>
                <a:cubicBezTo>
                  <a:pt x="1627163" y="1406768"/>
                  <a:pt x="1625414" y="1391348"/>
                  <a:pt x="1617785" y="1378633"/>
                </a:cubicBezTo>
                <a:cubicBezTo>
                  <a:pt x="1604422" y="1356362"/>
                  <a:pt x="1566612" y="1335141"/>
                  <a:pt x="1547446" y="1322363"/>
                </a:cubicBezTo>
                <a:cubicBezTo>
                  <a:pt x="1542757" y="1308295"/>
                  <a:pt x="1541007" y="1292876"/>
                  <a:pt x="1533378" y="1280160"/>
                </a:cubicBezTo>
                <a:cubicBezTo>
                  <a:pt x="1526554" y="1268787"/>
                  <a:pt x="1511174" y="1263887"/>
                  <a:pt x="1505243" y="1252024"/>
                </a:cubicBezTo>
                <a:cubicBezTo>
                  <a:pt x="1440587" y="1122710"/>
                  <a:pt x="1512536" y="1203045"/>
                  <a:pt x="1448972" y="1139483"/>
                </a:cubicBezTo>
                <a:cubicBezTo>
                  <a:pt x="1417048" y="1043707"/>
                  <a:pt x="1457223" y="1161483"/>
                  <a:pt x="1406769" y="1026941"/>
                </a:cubicBezTo>
                <a:cubicBezTo>
                  <a:pt x="1401562" y="1013057"/>
                  <a:pt x="1399333" y="998001"/>
                  <a:pt x="1392701" y="984738"/>
                </a:cubicBezTo>
                <a:cubicBezTo>
                  <a:pt x="1385140" y="969616"/>
                  <a:pt x="1373944" y="956603"/>
                  <a:pt x="1364566" y="942535"/>
                </a:cubicBezTo>
                <a:cubicBezTo>
                  <a:pt x="1359877" y="923778"/>
                  <a:pt x="1356054" y="904783"/>
                  <a:pt x="1350498" y="886264"/>
                </a:cubicBezTo>
                <a:cubicBezTo>
                  <a:pt x="1350483" y="886214"/>
                  <a:pt x="1315337" y="780781"/>
                  <a:pt x="1308295" y="759655"/>
                </a:cubicBezTo>
                <a:lnTo>
                  <a:pt x="1294228" y="717452"/>
                </a:lnTo>
                <a:lnTo>
                  <a:pt x="1280160" y="675249"/>
                </a:lnTo>
                <a:cubicBezTo>
                  <a:pt x="1300395" y="553839"/>
                  <a:pt x="1329397" y="525193"/>
                  <a:pt x="1336431" y="478301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AE6313E-D689-4C41-A1BE-B95B7EBCEE25}"/>
              </a:ext>
            </a:extLst>
          </p:cNvPr>
          <p:cNvSpPr/>
          <p:nvPr/>
        </p:nvSpPr>
        <p:spPr>
          <a:xfrm>
            <a:off x="5512409" y="2588455"/>
            <a:ext cx="4461176" cy="3207434"/>
          </a:xfrm>
          <a:custGeom>
            <a:avLst/>
            <a:gdLst>
              <a:gd name="connsiteX0" fmla="*/ 283480 w 4461176"/>
              <a:gd name="connsiteY0" fmla="*/ 0 h 3207434"/>
              <a:gd name="connsiteX1" fmla="*/ 199074 w 4461176"/>
              <a:gd name="connsiteY1" fmla="*/ 14068 h 3207434"/>
              <a:gd name="connsiteX2" fmla="*/ 185006 w 4461176"/>
              <a:gd name="connsiteY2" fmla="*/ 84407 h 3207434"/>
              <a:gd name="connsiteX3" fmla="*/ 170939 w 4461176"/>
              <a:gd name="connsiteY3" fmla="*/ 140677 h 3207434"/>
              <a:gd name="connsiteX4" fmla="*/ 156871 w 4461176"/>
              <a:gd name="connsiteY4" fmla="*/ 182880 h 3207434"/>
              <a:gd name="connsiteX5" fmla="*/ 86533 w 4461176"/>
              <a:gd name="connsiteY5" fmla="*/ 239151 h 3207434"/>
              <a:gd name="connsiteX6" fmla="*/ 100600 w 4461176"/>
              <a:gd name="connsiteY6" fmla="*/ 393896 h 3207434"/>
              <a:gd name="connsiteX7" fmla="*/ 128736 w 4461176"/>
              <a:gd name="connsiteY7" fmla="*/ 436099 h 3207434"/>
              <a:gd name="connsiteX8" fmla="*/ 170939 w 4461176"/>
              <a:gd name="connsiteY8" fmla="*/ 506437 h 3207434"/>
              <a:gd name="connsiteX9" fmla="*/ 339751 w 4461176"/>
              <a:gd name="connsiteY9" fmla="*/ 534573 h 3207434"/>
              <a:gd name="connsiteX10" fmla="*/ 424157 w 4461176"/>
              <a:gd name="connsiteY10" fmla="*/ 548640 h 3207434"/>
              <a:gd name="connsiteX11" fmla="*/ 466360 w 4461176"/>
              <a:gd name="connsiteY11" fmla="*/ 562708 h 3207434"/>
              <a:gd name="connsiteX12" fmla="*/ 494496 w 4461176"/>
              <a:gd name="connsiteY12" fmla="*/ 604911 h 3207434"/>
              <a:gd name="connsiteX13" fmla="*/ 564834 w 4461176"/>
              <a:gd name="connsiteY13" fmla="*/ 647114 h 3207434"/>
              <a:gd name="connsiteX14" fmla="*/ 803985 w 4461176"/>
              <a:gd name="connsiteY14" fmla="*/ 661182 h 3207434"/>
              <a:gd name="connsiteX15" fmla="*/ 888391 w 4461176"/>
              <a:gd name="connsiteY15" fmla="*/ 675250 h 3207434"/>
              <a:gd name="connsiteX16" fmla="*/ 902459 w 4461176"/>
              <a:gd name="connsiteY16" fmla="*/ 914400 h 3207434"/>
              <a:gd name="connsiteX17" fmla="*/ 888391 w 4461176"/>
              <a:gd name="connsiteY17" fmla="*/ 970671 h 3207434"/>
              <a:gd name="connsiteX18" fmla="*/ 761782 w 4461176"/>
              <a:gd name="connsiteY18" fmla="*/ 1026942 h 3207434"/>
              <a:gd name="connsiteX19" fmla="*/ 691443 w 4461176"/>
              <a:gd name="connsiteY19" fmla="*/ 1083213 h 3207434"/>
              <a:gd name="connsiteX20" fmla="*/ 663308 w 4461176"/>
              <a:gd name="connsiteY20" fmla="*/ 1139483 h 3207434"/>
              <a:gd name="connsiteX21" fmla="*/ 691443 w 4461176"/>
              <a:gd name="connsiteY21" fmla="*/ 1252025 h 3207434"/>
              <a:gd name="connsiteX22" fmla="*/ 719579 w 4461176"/>
              <a:gd name="connsiteY22" fmla="*/ 1280160 h 3207434"/>
              <a:gd name="connsiteX23" fmla="*/ 733646 w 4461176"/>
              <a:gd name="connsiteY23" fmla="*/ 1322363 h 3207434"/>
              <a:gd name="connsiteX24" fmla="*/ 775849 w 4461176"/>
              <a:gd name="connsiteY24" fmla="*/ 1350499 h 3207434"/>
              <a:gd name="connsiteX25" fmla="*/ 846188 w 4461176"/>
              <a:gd name="connsiteY25" fmla="*/ 1392702 h 3207434"/>
              <a:gd name="connsiteX26" fmla="*/ 916526 w 4461176"/>
              <a:gd name="connsiteY26" fmla="*/ 1477108 h 3207434"/>
              <a:gd name="connsiteX27" fmla="*/ 930594 w 4461176"/>
              <a:gd name="connsiteY27" fmla="*/ 1519311 h 3207434"/>
              <a:gd name="connsiteX28" fmla="*/ 944662 w 4461176"/>
              <a:gd name="connsiteY28" fmla="*/ 1716259 h 3207434"/>
              <a:gd name="connsiteX29" fmla="*/ 986865 w 4461176"/>
              <a:gd name="connsiteY29" fmla="*/ 1744394 h 3207434"/>
              <a:gd name="connsiteX30" fmla="*/ 1099406 w 4461176"/>
              <a:gd name="connsiteY30" fmla="*/ 1772530 h 3207434"/>
              <a:gd name="connsiteX31" fmla="*/ 1141609 w 4461176"/>
              <a:gd name="connsiteY31" fmla="*/ 1842868 h 3207434"/>
              <a:gd name="connsiteX32" fmla="*/ 1127542 w 4461176"/>
              <a:gd name="connsiteY32" fmla="*/ 1885071 h 3207434"/>
              <a:gd name="connsiteX33" fmla="*/ 1141609 w 4461176"/>
              <a:gd name="connsiteY33" fmla="*/ 2067951 h 3207434"/>
              <a:gd name="connsiteX34" fmla="*/ 1155677 w 4461176"/>
              <a:gd name="connsiteY34" fmla="*/ 2110154 h 3207434"/>
              <a:gd name="connsiteX35" fmla="*/ 1183813 w 4461176"/>
              <a:gd name="connsiteY35" fmla="*/ 2138290 h 3207434"/>
              <a:gd name="connsiteX36" fmla="*/ 1141609 w 4461176"/>
              <a:gd name="connsiteY36" fmla="*/ 2278967 h 3207434"/>
              <a:gd name="connsiteX37" fmla="*/ 1113474 w 4461176"/>
              <a:gd name="connsiteY37" fmla="*/ 2321170 h 3207434"/>
              <a:gd name="connsiteX38" fmla="*/ 1127542 w 4461176"/>
              <a:gd name="connsiteY38" fmla="*/ 2419643 h 3207434"/>
              <a:gd name="connsiteX39" fmla="*/ 1155677 w 4461176"/>
              <a:gd name="connsiteY39" fmla="*/ 2447779 h 3207434"/>
              <a:gd name="connsiteX40" fmla="*/ 1169745 w 4461176"/>
              <a:gd name="connsiteY40" fmla="*/ 2489982 h 3207434"/>
              <a:gd name="connsiteX41" fmla="*/ 1226016 w 4461176"/>
              <a:gd name="connsiteY41" fmla="*/ 2560320 h 3207434"/>
              <a:gd name="connsiteX42" fmla="*/ 1240083 w 4461176"/>
              <a:gd name="connsiteY42" fmla="*/ 2602523 h 3207434"/>
              <a:gd name="connsiteX43" fmla="*/ 1268219 w 4461176"/>
              <a:gd name="connsiteY43" fmla="*/ 2658794 h 3207434"/>
              <a:gd name="connsiteX44" fmla="*/ 1282286 w 4461176"/>
              <a:gd name="connsiteY44" fmla="*/ 2729133 h 3207434"/>
              <a:gd name="connsiteX45" fmla="*/ 1310422 w 4461176"/>
              <a:gd name="connsiteY45" fmla="*/ 3024554 h 3207434"/>
              <a:gd name="connsiteX46" fmla="*/ 1352625 w 4461176"/>
              <a:gd name="connsiteY46" fmla="*/ 3137096 h 3207434"/>
              <a:gd name="connsiteX47" fmla="*/ 1366693 w 4461176"/>
              <a:gd name="connsiteY47" fmla="*/ 3179299 h 3207434"/>
              <a:gd name="connsiteX48" fmla="*/ 1451099 w 4461176"/>
              <a:gd name="connsiteY48" fmla="*/ 3207434 h 3207434"/>
              <a:gd name="connsiteX49" fmla="*/ 1479234 w 4461176"/>
              <a:gd name="connsiteY49" fmla="*/ 3123028 h 3207434"/>
              <a:gd name="connsiteX50" fmla="*/ 1493302 w 4461176"/>
              <a:gd name="connsiteY50" fmla="*/ 3080825 h 3207434"/>
              <a:gd name="connsiteX51" fmla="*/ 1535505 w 4461176"/>
              <a:gd name="connsiteY51" fmla="*/ 3094893 h 3207434"/>
              <a:gd name="connsiteX52" fmla="*/ 1563640 w 4461176"/>
              <a:gd name="connsiteY52" fmla="*/ 3137096 h 3207434"/>
              <a:gd name="connsiteX53" fmla="*/ 1591776 w 4461176"/>
              <a:gd name="connsiteY53" fmla="*/ 3165231 h 3207434"/>
              <a:gd name="connsiteX54" fmla="*/ 1648046 w 4461176"/>
              <a:gd name="connsiteY54" fmla="*/ 3066757 h 3207434"/>
              <a:gd name="connsiteX55" fmla="*/ 1662114 w 4461176"/>
              <a:gd name="connsiteY55" fmla="*/ 3024554 h 3207434"/>
              <a:gd name="connsiteX56" fmla="*/ 1704317 w 4461176"/>
              <a:gd name="connsiteY56" fmla="*/ 3052690 h 3207434"/>
              <a:gd name="connsiteX57" fmla="*/ 1718385 w 4461176"/>
              <a:gd name="connsiteY57" fmla="*/ 3094893 h 3207434"/>
              <a:gd name="connsiteX58" fmla="*/ 1816859 w 4461176"/>
              <a:gd name="connsiteY58" fmla="*/ 3080825 h 3207434"/>
              <a:gd name="connsiteX59" fmla="*/ 1873129 w 4461176"/>
              <a:gd name="connsiteY59" fmla="*/ 3010487 h 3207434"/>
              <a:gd name="connsiteX60" fmla="*/ 1915333 w 4461176"/>
              <a:gd name="connsiteY60" fmla="*/ 2982351 h 3207434"/>
              <a:gd name="connsiteX61" fmla="*/ 1943468 w 4461176"/>
              <a:gd name="connsiteY61" fmla="*/ 3010487 h 3207434"/>
              <a:gd name="connsiteX62" fmla="*/ 1985671 w 4461176"/>
              <a:gd name="connsiteY62" fmla="*/ 3052690 h 3207434"/>
              <a:gd name="connsiteX63" fmla="*/ 2140416 w 4461176"/>
              <a:gd name="connsiteY63" fmla="*/ 3038622 h 3207434"/>
              <a:gd name="connsiteX64" fmla="*/ 2168551 w 4461176"/>
              <a:gd name="connsiteY64" fmla="*/ 2954216 h 3207434"/>
              <a:gd name="connsiteX65" fmla="*/ 2309228 w 4461176"/>
              <a:gd name="connsiteY65" fmla="*/ 2940148 h 3207434"/>
              <a:gd name="connsiteX66" fmla="*/ 2351431 w 4461176"/>
              <a:gd name="connsiteY66" fmla="*/ 2757268 h 3207434"/>
              <a:gd name="connsiteX67" fmla="*/ 2379566 w 4461176"/>
              <a:gd name="connsiteY67" fmla="*/ 2799471 h 3207434"/>
              <a:gd name="connsiteX68" fmla="*/ 2407702 w 4461176"/>
              <a:gd name="connsiteY68" fmla="*/ 2827607 h 3207434"/>
              <a:gd name="connsiteX69" fmla="*/ 2449905 w 4461176"/>
              <a:gd name="connsiteY69" fmla="*/ 2912013 h 3207434"/>
              <a:gd name="connsiteX70" fmla="*/ 2463973 w 4461176"/>
              <a:gd name="connsiteY70" fmla="*/ 2954216 h 3207434"/>
              <a:gd name="connsiteX71" fmla="*/ 2506176 w 4461176"/>
              <a:gd name="connsiteY71" fmla="*/ 2968283 h 3207434"/>
              <a:gd name="connsiteX72" fmla="*/ 2618717 w 4461176"/>
              <a:gd name="connsiteY72" fmla="*/ 3024554 h 3207434"/>
              <a:gd name="connsiteX73" fmla="*/ 2703123 w 4461176"/>
              <a:gd name="connsiteY73" fmla="*/ 3052690 h 3207434"/>
              <a:gd name="connsiteX74" fmla="*/ 2829733 w 4461176"/>
              <a:gd name="connsiteY74" fmla="*/ 3038622 h 3207434"/>
              <a:gd name="connsiteX75" fmla="*/ 2871936 w 4461176"/>
              <a:gd name="connsiteY75" fmla="*/ 3010487 h 3207434"/>
              <a:gd name="connsiteX76" fmla="*/ 2914139 w 4461176"/>
              <a:gd name="connsiteY76" fmla="*/ 2996419 h 3207434"/>
              <a:gd name="connsiteX77" fmla="*/ 3097019 w 4461176"/>
              <a:gd name="connsiteY77" fmla="*/ 2940148 h 3207434"/>
              <a:gd name="connsiteX78" fmla="*/ 3279899 w 4461176"/>
              <a:gd name="connsiteY78" fmla="*/ 3010487 h 3207434"/>
              <a:gd name="connsiteX79" fmla="*/ 3308034 w 4461176"/>
              <a:gd name="connsiteY79" fmla="*/ 2982351 h 3207434"/>
              <a:gd name="connsiteX80" fmla="*/ 3336169 w 4461176"/>
              <a:gd name="connsiteY80" fmla="*/ 2940148 h 3207434"/>
              <a:gd name="connsiteX81" fmla="*/ 3378373 w 4461176"/>
              <a:gd name="connsiteY81" fmla="*/ 2926080 h 3207434"/>
              <a:gd name="connsiteX82" fmla="*/ 3462779 w 4461176"/>
              <a:gd name="connsiteY82" fmla="*/ 2813539 h 3207434"/>
              <a:gd name="connsiteX83" fmla="*/ 3476846 w 4461176"/>
              <a:gd name="connsiteY83" fmla="*/ 2771336 h 3207434"/>
              <a:gd name="connsiteX84" fmla="*/ 3561253 w 4461176"/>
              <a:gd name="connsiteY84" fmla="*/ 2658794 h 3207434"/>
              <a:gd name="connsiteX85" fmla="*/ 3645659 w 4461176"/>
              <a:gd name="connsiteY85" fmla="*/ 2686930 h 3207434"/>
              <a:gd name="connsiteX86" fmla="*/ 3659726 w 4461176"/>
              <a:gd name="connsiteY86" fmla="*/ 2729133 h 3207434"/>
              <a:gd name="connsiteX87" fmla="*/ 3645659 w 4461176"/>
              <a:gd name="connsiteY87" fmla="*/ 2771336 h 3207434"/>
              <a:gd name="connsiteX88" fmla="*/ 3617523 w 4461176"/>
              <a:gd name="connsiteY88" fmla="*/ 2869810 h 3207434"/>
              <a:gd name="connsiteX89" fmla="*/ 3659726 w 4461176"/>
              <a:gd name="connsiteY89" fmla="*/ 2883877 h 3207434"/>
              <a:gd name="connsiteX90" fmla="*/ 3814471 w 4461176"/>
              <a:gd name="connsiteY90" fmla="*/ 2855742 h 3207434"/>
              <a:gd name="connsiteX91" fmla="*/ 3842606 w 4461176"/>
              <a:gd name="connsiteY91" fmla="*/ 2813539 h 3207434"/>
              <a:gd name="connsiteX92" fmla="*/ 3927013 w 4461176"/>
              <a:gd name="connsiteY92" fmla="*/ 2771336 h 3207434"/>
              <a:gd name="connsiteX93" fmla="*/ 3941080 w 4461176"/>
              <a:gd name="connsiteY93" fmla="*/ 2715065 h 3207434"/>
              <a:gd name="connsiteX94" fmla="*/ 3969216 w 4461176"/>
              <a:gd name="connsiteY94" fmla="*/ 2686930 h 3207434"/>
              <a:gd name="connsiteX95" fmla="*/ 3983283 w 4461176"/>
              <a:gd name="connsiteY95" fmla="*/ 2560320 h 3207434"/>
              <a:gd name="connsiteX96" fmla="*/ 3997351 w 4461176"/>
              <a:gd name="connsiteY96" fmla="*/ 2518117 h 3207434"/>
              <a:gd name="connsiteX97" fmla="*/ 4011419 w 4461176"/>
              <a:gd name="connsiteY97" fmla="*/ 2447779 h 3207434"/>
              <a:gd name="connsiteX98" fmla="*/ 4039554 w 4461176"/>
              <a:gd name="connsiteY98" fmla="*/ 2419643 h 3207434"/>
              <a:gd name="connsiteX99" fmla="*/ 4152096 w 4461176"/>
              <a:gd name="connsiteY99" fmla="*/ 2447779 h 3207434"/>
              <a:gd name="connsiteX100" fmla="*/ 4278705 w 4461176"/>
              <a:gd name="connsiteY100" fmla="*/ 2518117 h 3207434"/>
              <a:gd name="connsiteX101" fmla="*/ 4447517 w 4461176"/>
              <a:gd name="connsiteY101" fmla="*/ 2504050 h 3207434"/>
              <a:gd name="connsiteX102" fmla="*/ 4433449 w 4461176"/>
              <a:gd name="connsiteY102" fmla="*/ 2363373 h 3207434"/>
              <a:gd name="connsiteX103" fmla="*/ 4405314 w 4461176"/>
              <a:gd name="connsiteY103" fmla="*/ 2321170 h 3207434"/>
              <a:gd name="connsiteX104" fmla="*/ 4377179 w 4461176"/>
              <a:gd name="connsiteY104" fmla="*/ 2293034 h 3207434"/>
              <a:gd name="connsiteX105" fmla="*/ 4278705 w 4461176"/>
              <a:gd name="connsiteY105" fmla="*/ 2250831 h 3207434"/>
              <a:gd name="connsiteX106" fmla="*/ 4250569 w 4461176"/>
              <a:gd name="connsiteY106" fmla="*/ 2222696 h 3207434"/>
              <a:gd name="connsiteX107" fmla="*/ 4109893 w 4461176"/>
              <a:gd name="connsiteY107" fmla="*/ 2194560 h 3207434"/>
              <a:gd name="connsiteX108" fmla="*/ 4067689 w 4461176"/>
              <a:gd name="connsiteY108" fmla="*/ 2180493 h 3207434"/>
              <a:gd name="connsiteX109" fmla="*/ 3969216 w 4461176"/>
              <a:gd name="connsiteY109" fmla="*/ 2152357 h 3207434"/>
              <a:gd name="connsiteX110" fmla="*/ 3927013 w 4461176"/>
              <a:gd name="connsiteY110" fmla="*/ 2124222 h 3207434"/>
              <a:gd name="connsiteX111" fmla="*/ 3828539 w 4461176"/>
              <a:gd name="connsiteY111" fmla="*/ 2082019 h 3207434"/>
              <a:gd name="connsiteX112" fmla="*/ 3800403 w 4461176"/>
              <a:gd name="connsiteY112" fmla="*/ 2053883 h 3207434"/>
              <a:gd name="connsiteX113" fmla="*/ 3772268 w 4461176"/>
              <a:gd name="connsiteY113" fmla="*/ 2011680 h 3207434"/>
              <a:gd name="connsiteX114" fmla="*/ 3730065 w 4461176"/>
              <a:gd name="connsiteY114" fmla="*/ 1983545 h 3207434"/>
              <a:gd name="connsiteX115" fmla="*/ 3434643 w 4461176"/>
              <a:gd name="connsiteY115" fmla="*/ 1955410 h 3207434"/>
              <a:gd name="connsiteX116" fmla="*/ 3293966 w 4461176"/>
              <a:gd name="connsiteY116" fmla="*/ 1885071 h 3207434"/>
              <a:gd name="connsiteX117" fmla="*/ 3251763 w 4461176"/>
              <a:gd name="connsiteY117" fmla="*/ 1871003 h 3207434"/>
              <a:gd name="connsiteX118" fmla="*/ 3167357 w 4461176"/>
              <a:gd name="connsiteY118" fmla="*/ 1814733 h 3207434"/>
              <a:gd name="connsiteX119" fmla="*/ 3082951 w 4461176"/>
              <a:gd name="connsiteY119" fmla="*/ 1772530 h 3207434"/>
              <a:gd name="connsiteX120" fmla="*/ 3040748 w 4461176"/>
              <a:gd name="connsiteY120" fmla="*/ 1758462 h 3207434"/>
              <a:gd name="connsiteX121" fmla="*/ 2998545 w 4461176"/>
              <a:gd name="connsiteY121" fmla="*/ 1730327 h 3207434"/>
              <a:gd name="connsiteX122" fmla="*/ 2956342 w 4461176"/>
              <a:gd name="connsiteY122" fmla="*/ 1716259 h 3207434"/>
              <a:gd name="connsiteX123" fmla="*/ 2871936 w 4461176"/>
              <a:gd name="connsiteY123" fmla="*/ 1674056 h 3207434"/>
              <a:gd name="connsiteX124" fmla="*/ 2787529 w 4461176"/>
              <a:gd name="connsiteY124" fmla="*/ 1617785 h 3207434"/>
              <a:gd name="connsiteX125" fmla="*/ 2689056 w 4461176"/>
              <a:gd name="connsiteY125" fmla="*/ 1575582 h 3207434"/>
              <a:gd name="connsiteX126" fmla="*/ 2646853 w 4461176"/>
              <a:gd name="connsiteY126" fmla="*/ 1547447 h 3207434"/>
              <a:gd name="connsiteX127" fmla="*/ 2604649 w 4461176"/>
              <a:gd name="connsiteY127" fmla="*/ 1533379 h 3207434"/>
              <a:gd name="connsiteX128" fmla="*/ 2463973 w 4461176"/>
              <a:gd name="connsiteY128" fmla="*/ 1505243 h 3207434"/>
              <a:gd name="connsiteX129" fmla="*/ 2379566 w 4461176"/>
              <a:gd name="connsiteY129" fmla="*/ 1477108 h 3207434"/>
              <a:gd name="connsiteX130" fmla="*/ 2295160 w 4461176"/>
              <a:gd name="connsiteY130" fmla="*/ 1448973 h 3207434"/>
              <a:gd name="connsiteX131" fmla="*/ 2252957 w 4461176"/>
              <a:gd name="connsiteY131" fmla="*/ 1434905 h 3207434"/>
              <a:gd name="connsiteX132" fmla="*/ 2168551 w 4461176"/>
              <a:gd name="connsiteY132" fmla="*/ 1392702 h 3207434"/>
              <a:gd name="connsiteX133" fmla="*/ 2140416 w 4461176"/>
              <a:gd name="connsiteY133" fmla="*/ 1350499 h 3207434"/>
              <a:gd name="connsiteX134" fmla="*/ 2084145 w 4461176"/>
              <a:gd name="connsiteY134" fmla="*/ 1336431 h 3207434"/>
              <a:gd name="connsiteX135" fmla="*/ 1915333 w 4461176"/>
              <a:gd name="connsiteY135" fmla="*/ 1308296 h 3207434"/>
              <a:gd name="connsiteX136" fmla="*/ 1830926 w 4461176"/>
              <a:gd name="connsiteY136" fmla="*/ 1280160 h 3207434"/>
              <a:gd name="connsiteX137" fmla="*/ 1788723 w 4461176"/>
              <a:gd name="connsiteY137" fmla="*/ 1266093 h 3207434"/>
              <a:gd name="connsiteX138" fmla="*/ 1690249 w 4461176"/>
              <a:gd name="connsiteY138" fmla="*/ 1223890 h 3207434"/>
              <a:gd name="connsiteX139" fmla="*/ 1662114 w 4461176"/>
              <a:gd name="connsiteY139" fmla="*/ 1195754 h 3207434"/>
              <a:gd name="connsiteX140" fmla="*/ 1619911 w 4461176"/>
              <a:gd name="connsiteY140" fmla="*/ 1181687 h 3207434"/>
              <a:gd name="connsiteX141" fmla="*/ 1563640 w 4461176"/>
              <a:gd name="connsiteY141" fmla="*/ 1153551 h 3207434"/>
              <a:gd name="connsiteX142" fmla="*/ 1521437 w 4461176"/>
              <a:gd name="connsiteY142" fmla="*/ 1139483 h 3207434"/>
              <a:gd name="connsiteX143" fmla="*/ 1437031 w 4461176"/>
              <a:gd name="connsiteY143" fmla="*/ 1069145 h 3207434"/>
              <a:gd name="connsiteX144" fmla="*/ 1394828 w 4461176"/>
              <a:gd name="connsiteY144" fmla="*/ 1055077 h 3207434"/>
              <a:gd name="connsiteX145" fmla="*/ 1352625 w 4461176"/>
              <a:gd name="connsiteY145" fmla="*/ 1026942 h 3207434"/>
              <a:gd name="connsiteX146" fmla="*/ 1310422 w 4461176"/>
              <a:gd name="connsiteY146" fmla="*/ 1012874 h 3207434"/>
              <a:gd name="connsiteX147" fmla="*/ 1226016 w 4461176"/>
              <a:gd name="connsiteY147" fmla="*/ 970671 h 3207434"/>
              <a:gd name="connsiteX148" fmla="*/ 1197880 w 4461176"/>
              <a:gd name="connsiteY148" fmla="*/ 942536 h 3207434"/>
              <a:gd name="connsiteX149" fmla="*/ 1071271 w 4461176"/>
              <a:gd name="connsiteY149" fmla="*/ 872197 h 3207434"/>
              <a:gd name="connsiteX150" fmla="*/ 958729 w 4461176"/>
              <a:gd name="connsiteY150" fmla="*/ 844062 h 3207434"/>
              <a:gd name="connsiteX151" fmla="*/ 916526 w 4461176"/>
              <a:gd name="connsiteY151" fmla="*/ 815927 h 3207434"/>
              <a:gd name="connsiteX152" fmla="*/ 803985 w 4461176"/>
              <a:gd name="connsiteY152" fmla="*/ 731520 h 3207434"/>
              <a:gd name="connsiteX153" fmla="*/ 719579 w 4461176"/>
              <a:gd name="connsiteY153" fmla="*/ 703385 h 3207434"/>
              <a:gd name="connsiteX154" fmla="*/ 621105 w 4461176"/>
              <a:gd name="connsiteY154" fmla="*/ 604911 h 3207434"/>
              <a:gd name="connsiteX155" fmla="*/ 564834 w 4461176"/>
              <a:gd name="connsiteY155" fmla="*/ 548640 h 3207434"/>
              <a:gd name="connsiteX156" fmla="*/ 508563 w 4461176"/>
              <a:gd name="connsiteY156" fmla="*/ 478302 h 3207434"/>
              <a:gd name="connsiteX157" fmla="*/ 452293 w 4461176"/>
              <a:gd name="connsiteY157" fmla="*/ 407963 h 3207434"/>
              <a:gd name="connsiteX158" fmla="*/ 367886 w 4461176"/>
              <a:gd name="connsiteY158" fmla="*/ 295422 h 3207434"/>
              <a:gd name="connsiteX159" fmla="*/ 339751 w 4461176"/>
              <a:gd name="connsiteY159" fmla="*/ 253219 h 3207434"/>
              <a:gd name="connsiteX160" fmla="*/ 227209 w 4461176"/>
              <a:gd name="connsiteY160" fmla="*/ 168813 h 3207434"/>
              <a:gd name="connsiteX161" fmla="*/ 170939 w 4461176"/>
              <a:gd name="connsiteY161" fmla="*/ 154745 h 3207434"/>
              <a:gd name="connsiteX162" fmla="*/ 44329 w 4461176"/>
              <a:gd name="connsiteY162" fmla="*/ 168813 h 3207434"/>
              <a:gd name="connsiteX163" fmla="*/ 2126 w 4461176"/>
              <a:gd name="connsiteY163" fmla="*/ 182880 h 3207434"/>
              <a:gd name="connsiteX164" fmla="*/ 16194 w 4461176"/>
              <a:gd name="connsiteY164" fmla="*/ 239151 h 3207434"/>
              <a:gd name="connsiteX165" fmla="*/ 100600 w 4461176"/>
              <a:gd name="connsiteY165" fmla="*/ 351693 h 3207434"/>
              <a:gd name="connsiteX166" fmla="*/ 156871 w 4461176"/>
              <a:gd name="connsiteY166" fmla="*/ 422031 h 3207434"/>
              <a:gd name="connsiteX167" fmla="*/ 185006 w 4461176"/>
              <a:gd name="connsiteY167" fmla="*/ 450167 h 320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461176" h="3207434">
                <a:moveTo>
                  <a:pt x="283480" y="0"/>
                </a:moveTo>
                <a:cubicBezTo>
                  <a:pt x="255345" y="4689"/>
                  <a:pt x="220731" y="-4495"/>
                  <a:pt x="199074" y="14068"/>
                </a:cubicBezTo>
                <a:cubicBezTo>
                  <a:pt x="180920" y="29629"/>
                  <a:pt x="190193" y="61066"/>
                  <a:pt x="185006" y="84407"/>
                </a:cubicBezTo>
                <a:cubicBezTo>
                  <a:pt x="180812" y="103281"/>
                  <a:pt x="176250" y="122087"/>
                  <a:pt x="170939" y="140677"/>
                </a:cubicBezTo>
                <a:cubicBezTo>
                  <a:pt x="166865" y="154935"/>
                  <a:pt x="164500" y="170164"/>
                  <a:pt x="156871" y="182880"/>
                </a:cubicBezTo>
                <a:cubicBezTo>
                  <a:pt x="143506" y="205155"/>
                  <a:pt x="105704" y="226371"/>
                  <a:pt x="86533" y="239151"/>
                </a:cubicBezTo>
                <a:cubicBezTo>
                  <a:pt x="91222" y="290733"/>
                  <a:pt x="89748" y="343251"/>
                  <a:pt x="100600" y="393896"/>
                </a:cubicBezTo>
                <a:cubicBezTo>
                  <a:pt x="104143" y="410428"/>
                  <a:pt x="121175" y="420977"/>
                  <a:pt x="128736" y="436099"/>
                </a:cubicBezTo>
                <a:cubicBezTo>
                  <a:pt x="147706" y="474040"/>
                  <a:pt x="131683" y="482884"/>
                  <a:pt x="170939" y="506437"/>
                </a:cubicBezTo>
                <a:cubicBezTo>
                  <a:pt x="208642" y="529059"/>
                  <a:pt x="326643" y="532825"/>
                  <a:pt x="339751" y="534573"/>
                </a:cubicBezTo>
                <a:cubicBezTo>
                  <a:pt x="368024" y="538343"/>
                  <a:pt x="396022" y="543951"/>
                  <a:pt x="424157" y="548640"/>
                </a:cubicBezTo>
                <a:cubicBezTo>
                  <a:pt x="438225" y="553329"/>
                  <a:pt x="454781" y="553445"/>
                  <a:pt x="466360" y="562708"/>
                </a:cubicBezTo>
                <a:cubicBezTo>
                  <a:pt x="479562" y="573270"/>
                  <a:pt x="483934" y="591709"/>
                  <a:pt x="494496" y="604911"/>
                </a:cubicBezTo>
                <a:cubicBezTo>
                  <a:pt x="514780" y="630266"/>
                  <a:pt x="530549" y="643686"/>
                  <a:pt x="564834" y="647114"/>
                </a:cubicBezTo>
                <a:cubicBezTo>
                  <a:pt x="644293" y="655060"/>
                  <a:pt x="724268" y="656493"/>
                  <a:pt x="803985" y="661182"/>
                </a:cubicBezTo>
                <a:lnTo>
                  <a:pt x="888391" y="675250"/>
                </a:lnTo>
                <a:cubicBezTo>
                  <a:pt x="917334" y="749675"/>
                  <a:pt x="902459" y="834546"/>
                  <a:pt x="902459" y="914400"/>
                </a:cubicBezTo>
                <a:cubicBezTo>
                  <a:pt x="902459" y="933734"/>
                  <a:pt x="899116" y="954584"/>
                  <a:pt x="888391" y="970671"/>
                </a:cubicBezTo>
                <a:cubicBezTo>
                  <a:pt x="865484" y="1005031"/>
                  <a:pt x="785095" y="1011400"/>
                  <a:pt x="761782" y="1026942"/>
                </a:cubicBezTo>
                <a:cubicBezTo>
                  <a:pt x="739206" y="1041993"/>
                  <a:pt x="707480" y="1059158"/>
                  <a:pt x="691443" y="1083213"/>
                </a:cubicBezTo>
                <a:cubicBezTo>
                  <a:pt x="679811" y="1100662"/>
                  <a:pt x="672686" y="1120726"/>
                  <a:pt x="663308" y="1139483"/>
                </a:cubicBezTo>
                <a:cubicBezTo>
                  <a:pt x="666333" y="1154606"/>
                  <a:pt x="678467" y="1230399"/>
                  <a:pt x="691443" y="1252025"/>
                </a:cubicBezTo>
                <a:cubicBezTo>
                  <a:pt x="698267" y="1263398"/>
                  <a:pt x="710200" y="1270782"/>
                  <a:pt x="719579" y="1280160"/>
                </a:cubicBezTo>
                <a:cubicBezTo>
                  <a:pt x="724268" y="1294228"/>
                  <a:pt x="724383" y="1310784"/>
                  <a:pt x="733646" y="1322363"/>
                </a:cubicBezTo>
                <a:cubicBezTo>
                  <a:pt x="744208" y="1335566"/>
                  <a:pt x="762647" y="1339937"/>
                  <a:pt x="775849" y="1350499"/>
                </a:cubicBezTo>
                <a:cubicBezTo>
                  <a:pt x="831020" y="1394636"/>
                  <a:pt x="772899" y="1368272"/>
                  <a:pt x="846188" y="1392702"/>
                </a:cubicBezTo>
                <a:cubicBezTo>
                  <a:pt x="877301" y="1423815"/>
                  <a:pt x="896940" y="1437936"/>
                  <a:pt x="916526" y="1477108"/>
                </a:cubicBezTo>
                <a:cubicBezTo>
                  <a:pt x="923158" y="1490371"/>
                  <a:pt x="925905" y="1505243"/>
                  <a:pt x="930594" y="1519311"/>
                </a:cubicBezTo>
                <a:cubicBezTo>
                  <a:pt x="935283" y="1584960"/>
                  <a:pt x="928699" y="1652408"/>
                  <a:pt x="944662" y="1716259"/>
                </a:cubicBezTo>
                <a:cubicBezTo>
                  <a:pt x="948763" y="1732661"/>
                  <a:pt x="971743" y="1736833"/>
                  <a:pt x="986865" y="1744394"/>
                </a:cubicBezTo>
                <a:cubicBezTo>
                  <a:pt x="1015704" y="1758814"/>
                  <a:pt x="1072651" y="1767179"/>
                  <a:pt x="1099406" y="1772530"/>
                </a:cubicBezTo>
                <a:cubicBezTo>
                  <a:pt x="1121694" y="1794817"/>
                  <a:pt x="1141609" y="1806343"/>
                  <a:pt x="1141609" y="1842868"/>
                </a:cubicBezTo>
                <a:cubicBezTo>
                  <a:pt x="1141609" y="1857697"/>
                  <a:pt x="1132231" y="1871003"/>
                  <a:pt x="1127542" y="1885071"/>
                </a:cubicBezTo>
                <a:cubicBezTo>
                  <a:pt x="1132231" y="1946031"/>
                  <a:pt x="1134026" y="2007283"/>
                  <a:pt x="1141609" y="2067951"/>
                </a:cubicBezTo>
                <a:cubicBezTo>
                  <a:pt x="1143448" y="2082665"/>
                  <a:pt x="1148048" y="2097439"/>
                  <a:pt x="1155677" y="2110154"/>
                </a:cubicBezTo>
                <a:cubicBezTo>
                  <a:pt x="1162501" y="2121527"/>
                  <a:pt x="1174434" y="2128911"/>
                  <a:pt x="1183813" y="2138290"/>
                </a:cubicBezTo>
                <a:cubicBezTo>
                  <a:pt x="1172121" y="2185056"/>
                  <a:pt x="1161180" y="2234932"/>
                  <a:pt x="1141609" y="2278967"/>
                </a:cubicBezTo>
                <a:cubicBezTo>
                  <a:pt x="1134742" y="2294417"/>
                  <a:pt x="1122852" y="2307102"/>
                  <a:pt x="1113474" y="2321170"/>
                </a:cubicBezTo>
                <a:cubicBezTo>
                  <a:pt x="1118163" y="2353994"/>
                  <a:pt x="1117057" y="2388187"/>
                  <a:pt x="1127542" y="2419643"/>
                </a:cubicBezTo>
                <a:cubicBezTo>
                  <a:pt x="1131736" y="2432226"/>
                  <a:pt x="1148853" y="2436406"/>
                  <a:pt x="1155677" y="2447779"/>
                </a:cubicBezTo>
                <a:cubicBezTo>
                  <a:pt x="1163306" y="2460495"/>
                  <a:pt x="1163113" y="2476719"/>
                  <a:pt x="1169745" y="2489982"/>
                </a:cubicBezTo>
                <a:cubicBezTo>
                  <a:pt x="1187492" y="2525477"/>
                  <a:pt x="1199845" y="2534150"/>
                  <a:pt x="1226016" y="2560320"/>
                </a:cubicBezTo>
                <a:cubicBezTo>
                  <a:pt x="1230705" y="2574388"/>
                  <a:pt x="1234242" y="2588893"/>
                  <a:pt x="1240083" y="2602523"/>
                </a:cubicBezTo>
                <a:cubicBezTo>
                  <a:pt x="1248344" y="2621798"/>
                  <a:pt x="1261587" y="2638899"/>
                  <a:pt x="1268219" y="2658794"/>
                </a:cubicBezTo>
                <a:cubicBezTo>
                  <a:pt x="1275780" y="2681478"/>
                  <a:pt x="1279545" y="2705380"/>
                  <a:pt x="1282286" y="2729133"/>
                </a:cubicBezTo>
                <a:cubicBezTo>
                  <a:pt x="1293625" y="2827400"/>
                  <a:pt x="1279142" y="2930710"/>
                  <a:pt x="1310422" y="3024554"/>
                </a:cubicBezTo>
                <a:cubicBezTo>
                  <a:pt x="1342346" y="3120330"/>
                  <a:pt x="1302171" y="3002554"/>
                  <a:pt x="1352625" y="3137096"/>
                </a:cubicBezTo>
                <a:cubicBezTo>
                  <a:pt x="1357832" y="3150980"/>
                  <a:pt x="1354626" y="3170680"/>
                  <a:pt x="1366693" y="3179299"/>
                </a:cubicBezTo>
                <a:cubicBezTo>
                  <a:pt x="1390826" y="3196537"/>
                  <a:pt x="1451099" y="3207434"/>
                  <a:pt x="1451099" y="3207434"/>
                </a:cubicBezTo>
                <a:lnTo>
                  <a:pt x="1479234" y="3123028"/>
                </a:lnTo>
                <a:lnTo>
                  <a:pt x="1493302" y="3080825"/>
                </a:lnTo>
                <a:cubicBezTo>
                  <a:pt x="1507370" y="3085514"/>
                  <a:pt x="1523926" y="3085630"/>
                  <a:pt x="1535505" y="3094893"/>
                </a:cubicBezTo>
                <a:cubicBezTo>
                  <a:pt x="1548707" y="3105455"/>
                  <a:pt x="1553078" y="3123894"/>
                  <a:pt x="1563640" y="3137096"/>
                </a:cubicBezTo>
                <a:cubicBezTo>
                  <a:pt x="1571926" y="3147453"/>
                  <a:pt x="1582397" y="3155853"/>
                  <a:pt x="1591776" y="3165231"/>
                </a:cubicBezTo>
                <a:cubicBezTo>
                  <a:pt x="1620033" y="3122845"/>
                  <a:pt x="1626627" y="3116734"/>
                  <a:pt x="1648046" y="3066757"/>
                </a:cubicBezTo>
                <a:cubicBezTo>
                  <a:pt x="1653887" y="3053127"/>
                  <a:pt x="1657425" y="3038622"/>
                  <a:pt x="1662114" y="3024554"/>
                </a:cubicBezTo>
                <a:cubicBezTo>
                  <a:pt x="1676182" y="3033933"/>
                  <a:pt x="1693755" y="3039488"/>
                  <a:pt x="1704317" y="3052690"/>
                </a:cubicBezTo>
                <a:cubicBezTo>
                  <a:pt x="1713580" y="3064269"/>
                  <a:pt x="1703999" y="3091297"/>
                  <a:pt x="1718385" y="3094893"/>
                </a:cubicBezTo>
                <a:cubicBezTo>
                  <a:pt x="1750553" y="3102935"/>
                  <a:pt x="1784034" y="3085514"/>
                  <a:pt x="1816859" y="3080825"/>
                </a:cubicBezTo>
                <a:cubicBezTo>
                  <a:pt x="1937808" y="3000193"/>
                  <a:pt x="1795472" y="3107558"/>
                  <a:pt x="1873129" y="3010487"/>
                </a:cubicBezTo>
                <a:cubicBezTo>
                  <a:pt x="1883691" y="2997284"/>
                  <a:pt x="1901265" y="2991730"/>
                  <a:pt x="1915333" y="2982351"/>
                </a:cubicBezTo>
                <a:cubicBezTo>
                  <a:pt x="1943452" y="2841751"/>
                  <a:pt x="1915549" y="2940691"/>
                  <a:pt x="1943468" y="3010487"/>
                </a:cubicBezTo>
                <a:cubicBezTo>
                  <a:pt x="1950857" y="3028959"/>
                  <a:pt x="1971603" y="3038622"/>
                  <a:pt x="1985671" y="3052690"/>
                </a:cubicBezTo>
                <a:lnTo>
                  <a:pt x="2140416" y="3038622"/>
                </a:lnTo>
                <a:cubicBezTo>
                  <a:pt x="2166528" y="3024562"/>
                  <a:pt x="2139041" y="2957167"/>
                  <a:pt x="2168551" y="2954216"/>
                </a:cubicBezTo>
                <a:lnTo>
                  <a:pt x="2309228" y="2940148"/>
                </a:lnTo>
                <a:cubicBezTo>
                  <a:pt x="2347848" y="2824286"/>
                  <a:pt x="2333169" y="2885101"/>
                  <a:pt x="2351431" y="2757268"/>
                </a:cubicBezTo>
                <a:cubicBezTo>
                  <a:pt x="2360809" y="2771336"/>
                  <a:pt x="2369004" y="2786269"/>
                  <a:pt x="2379566" y="2799471"/>
                </a:cubicBezTo>
                <a:cubicBezTo>
                  <a:pt x="2387852" y="2809828"/>
                  <a:pt x="2401770" y="2815744"/>
                  <a:pt x="2407702" y="2827607"/>
                </a:cubicBezTo>
                <a:cubicBezTo>
                  <a:pt x="2459556" y="2931314"/>
                  <a:pt x="2384382" y="2846490"/>
                  <a:pt x="2449905" y="2912013"/>
                </a:cubicBezTo>
                <a:cubicBezTo>
                  <a:pt x="2454594" y="2926081"/>
                  <a:pt x="2453487" y="2943731"/>
                  <a:pt x="2463973" y="2954216"/>
                </a:cubicBezTo>
                <a:cubicBezTo>
                  <a:pt x="2474458" y="2964701"/>
                  <a:pt x="2492913" y="2961651"/>
                  <a:pt x="2506176" y="2968283"/>
                </a:cubicBezTo>
                <a:cubicBezTo>
                  <a:pt x="2631301" y="3030846"/>
                  <a:pt x="2440213" y="2959643"/>
                  <a:pt x="2618717" y="3024554"/>
                </a:cubicBezTo>
                <a:cubicBezTo>
                  <a:pt x="2646589" y="3034689"/>
                  <a:pt x="2703123" y="3052690"/>
                  <a:pt x="2703123" y="3052690"/>
                </a:cubicBezTo>
                <a:cubicBezTo>
                  <a:pt x="2745326" y="3048001"/>
                  <a:pt x="2788538" y="3048921"/>
                  <a:pt x="2829733" y="3038622"/>
                </a:cubicBezTo>
                <a:cubicBezTo>
                  <a:pt x="2846135" y="3034521"/>
                  <a:pt x="2856814" y="3018048"/>
                  <a:pt x="2871936" y="3010487"/>
                </a:cubicBezTo>
                <a:cubicBezTo>
                  <a:pt x="2885199" y="3003855"/>
                  <a:pt x="2900071" y="3001108"/>
                  <a:pt x="2914139" y="2996419"/>
                </a:cubicBezTo>
                <a:cubicBezTo>
                  <a:pt x="3011210" y="2899347"/>
                  <a:pt x="2951575" y="2921967"/>
                  <a:pt x="3097019" y="2940148"/>
                </a:cubicBezTo>
                <a:cubicBezTo>
                  <a:pt x="3176843" y="3059885"/>
                  <a:pt x="3119681" y="3028288"/>
                  <a:pt x="3279899" y="3010487"/>
                </a:cubicBezTo>
                <a:cubicBezTo>
                  <a:pt x="3289277" y="3001108"/>
                  <a:pt x="3299749" y="2992708"/>
                  <a:pt x="3308034" y="2982351"/>
                </a:cubicBezTo>
                <a:cubicBezTo>
                  <a:pt x="3318596" y="2969149"/>
                  <a:pt x="3322967" y="2950710"/>
                  <a:pt x="3336169" y="2940148"/>
                </a:cubicBezTo>
                <a:cubicBezTo>
                  <a:pt x="3347748" y="2930884"/>
                  <a:pt x="3364305" y="2930769"/>
                  <a:pt x="3378373" y="2926080"/>
                </a:cubicBezTo>
                <a:cubicBezTo>
                  <a:pt x="3442000" y="2830638"/>
                  <a:pt x="3410732" y="2865584"/>
                  <a:pt x="3462779" y="2813539"/>
                </a:cubicBezTo>
                <a:cubicBezTo>
                  <a:pt x="3467468" y="2799471"/>
                  <a:pt x="3469645" y="2784299"/>
                  <a:pt x="3476846" y="2771336"/>
                </a:cubicBezTo>
                <a:cubicBezTo>
                  <a:pt x="3516613" y="2699756"/>
                  <a:pt x="3518566" y="2701481"/>
                  <a:pt x="3561253" y="2658794"/>
                </a:cubicBezTo>
                <a:cubicBezTo>
                  <a:pt x="3589388" y="2668173"/>
                  <a:pt x="3621526" y="2669692"/>
                  <a:pt x="3645659" y="2686930"/>
                </a:cubicBezTo>
                <a:cubicBezTo>
                  <a:pt x="3657725" y="2695549"/>
                  <a:pt x="3659726" y="2714304"/>
                  <a:pt x="3659726" y="2729133"/>
                </a:cubicBezTo>
                <a:cubicBezTo>
                  <a:pt x="3659726" y="2743962"/>
                  <a:pt x="3649733" y="2757078"/>
                  <a:pt x="3645659" y="2771336"/>
                </a:cubicBezTo>
                <a:cubicBezTo>
                  <a:pt x="3610339" y="2894959"/>
                  <a:pt x="3651246" y="2768642"/>
                  <a:pt x="3617523" y="2869810"/>
                </a:cubicBezTo>
                <a:cubicBezTo>
                  <a:pt x="3631591" y="2874499"/>
                  <a:pt x="3644897" y="2883877"/>
                  <a:pt x="3659726" y="2883877"/>
                </a:cubicBezTo>
                <a:cubicBezTo>
                  <a:pt x="3739265" y="2883877"/>
                  <a:pt x="3755118" y="2875527"/>
                  <a:pt x="3814471" y="2855742"/>
                </a:cubicBezTo>
                <a:cubicBezTo>
                  <a:pt x="3823849" y="2841674"/>
                  <a:pt x="3828538" y="2822917"/>
                  <a:pt x="3842606" y="2813539"/>
                </a:cubicBezTo>
                <a:cubicBezTo>
                  <a:pt x="3998177" y="2709824"/>
                  <a:pt x="3825913" y="2872432"/>
                  <a:pt x="3927013" y="2771336"/>
                </a:cubicBezTo>
                <a:cubicBezTo>
                  <a:pt x="3931702" y="2752579"/>
                  <a:pt x="3932433" y="2732358"/>
                  <a:pt x="3941080" y="2715065"/>
                </a:cubicBezTo>
                <a:cubicBezTo>
                  <a:pt x="3947011" y="2703202"/>
                  <a:pt x="3965726" y="2699726"/>
                  <a:pt x="3969216" y="2686930"/>
                </a:cubicBezTo>
                <a:cubicBezTo>
                  <a:pt x="3980389" y="2645963"/>
                  <a:pt x="3976302" y="2602205"/>
                  <a:pt x="3983283" y="2560320"/>
                </a:cubicBezTo>
                <a:cubicBezTo>
                  <a:pt x="3985721" y="2545693"/>
                  <a:pt x="3993754" y="2532503"/>
                  <a:pt x="3997351" y="2518117"/>
                </a:cubicBezTo>
                <a:cubicBezTo>
                  <a:pt x="4003150" y="2494921"/>
                  <a:pt x="4002000" y="2469756"/>
                  <a:pt x="4011419" y="2447779"/>
                </a:cubicBezTo>
                <a:cubicBezTo>
                  <a:pt x="4016644" y="2435588"/>
                  <a:pt x="4030176" y="2429022"/>
                  <a:pt x="4039554" y="2419643"/>
                </a:cubicBezTo>
                <a:cubicBezTo>
                  <a:pt x="4059043" y="2423541"/>
                  <a:pt x="4127763" y="2434260"/>
                  <a:pt x="4152096" y="2447779"/>
                </a:cubicBezTo>
                <a:cubicBezTo>
                  <a:pt x="4297207" y="2528397"/>
                  <a:pt x="4183212" y="2486288"/>
                  <a:pt x="4278705" y="2518117"/>
                </a:cubicBezTo>
                <a:cubicBezTo>
                  <a:pt x="4334976" y="2513428"/>
                  <a:pt x="4407590" y="2543977"/>
                  <a:pt x="4447517" y="2504050"/>
                </a:cubicBezTo>
                <a:cubicBezTo>
                  <a:pt x="4480840" y="2470727"/>
                  <a:pt x="4444046" y="2409292"/>
                  <a:pt x="4433449" y="2363373"/>
                </a:cubicBezTo>
                <a:cubicBezTo>
                  <a:pt x="4429647" y="2346899"/>
                  <a:pt x="4415876" y="2334372"/>
                  <a:pt x="4405314" y="2321170"/>
                </a:cubicBezTo>
                <a:cubicBezTo>
                  <a:pt x="4397029" y="2310813"/>
                  <a:pt x="4388215" y="2300391"/>
                  <a:pt x="4377179" y="2293034"/>
                </a:cubicBezTo>
                <a:cubicBezTo>
                  <a:pt x="4342415" y="2269858"/>
                  <a:pt x="4316216" y="2263335"/>
                  <a:pt x="4278705" y="2250831"/>
                </a:cubicBezTo>
                <a:cubicBezTo>
                  <a:pt x="4269326" y="2241453"/>
                  <a:pt x="4262432" y="2228627"/>
                  <a:pt x="4250569" y="2222696"/>
                </a:cubicBezTo>
                <a:cubicBezTo>
                  <a:pt x="4228145" y="2211484"/>
                  <a:pt x="4122612" y="2197386"/>
                  <a:pt x="4109893" y="2194560"/>
                </a:cubicBezTo>
                <a:cubicBezTo>
                  <a:pt x="4095417" y="2191343"/>
                  <a:pt x="4081947" y="2184567"/>
                  <a:pt x="4067689" y="2180493"/>
                </a:cubicBezTo>
                <a:cubicBezTo>
                  <a:pt x="4046655" y="2174483"/>
                  <a:pt x="3991702" y="2163600"/>
                  <a:pt x="3969216" y="2152357"/>
                </a:cubicBezTo>
                <a:cubicBezTo>
                  <a:pt x="3954094" y="2144796"/>
                  <a:pt x="3941693" y="2132610"/>
                  <a:pt x="3927013" y="2124222"/>
                </a:cubicBezTo>
                <a:cubicBezTo>
                  <a:pt x="3878341" y="2096410"/>
                  <a:pt x="3875885" y="2097801"/>
                  <a:pt x="3828539" y="2082019"/>
                </a:cubicBezTo>
                <a:cubicBezTo>
                  <a:pt x="3819160" y="2072640"/>
                  <a:pt x="3808689" y="2064240"/>
                  <a:pt x="3800403" y="2053883"/>
                </a:cubicBezTo>
                <a:cubicBezTo>
                  <a:pt x="3789841" y="2040681"/>
                  <a:pt x="3784223" y="2023635"/>
                  <a:pt x="3772268" y="2011680"/>
                </a:cubicBezTo>
                <a:cubicBezTo>
                  <a:pt x="3760313" y="1999725"/>
                  <a:pt x="3745187" y="1991106"/>
                  <a:pt x="3730065" y="1983545"/>
                </a:cubicBezTo>
                <a:cubicBezTo>
                  <a:pt x="3653562" y="1945293"/>
                  <a:pt x="3441009" y="1955764"/>
                  <a:pt x="3434643" y="1955410"/>
                </a:cubicBezTo>
                <a:cubicBezTo>
                  <a:pt x="3252103" y="1894562"/>
                  <a:pt x="3433960" y="1965068"/>
                  <a:pt x="3293966" y="1885071"/>
                </a:cubicBezTo>
                <a:cubicBezTo>
                  <a:pt x="3281091" y="1877714"/>
                  <a:pt x="3264726" y="1878204"/>
                  <a:pt x="3251763" y="1871003"/>
                </a:cubicBezTo>
                <a:cubicBezTo>
                  <a:pt x="3222204" y="1854581"/>
                  <a:pt x="3199436" y="1825426"/>
                  <a:pt x="3167357" y="1814733"/>
                </a:cubicBezTo>
                <a:cubicBezTo>
                  <a:pt x="3061278" y="1779373"/>
                  <a:pt x="3192033" y="1827071"/>
                  <a:pt x="3082951" y="1772530"/>
                </a:cubicBezTo>
                <a:cubicBezTo>
                  <a:pt x="3069688" y="1765898"/>
                  <a:pt x="3054011" y="1765094"/>
                  <a:pt x="3040748" y="1758462"/>
                </a:cubicBezTo>
                <a:cubicBezTo>
                  <a:pt x="3025626" y="1750901"/>
                  <a:pt x="3013667" y="1737888"/>
                  <a:pt x="2998545" y="1730327"/>
                </a:cubicBezTo>
                <a:cubicBezTo>
                  <a:pt x="2985282" y="1723695"/>
                  <a:pt x="2969605" y="1722891"/>
                  <a:pt x="2956342" y="1716259"/>
                </a:cubicBezTo>
                <a:cubicBezTo>
                  <a:pt x="2847268" y="1661721"/>
                  <a:pt x="2978007" y="1709411"/>
                  <a:pt x="2871936" y="1674056"/>
                </a:cubicBezTo>
                <a:cubicBezTo>
                  <a:pt x="2843800" y="1655299"/>
                  <a:pt x="2819608" y="1628478"/>
                  <a:pt x="2787529" y="1617785"/>
                </a:cubicBezTo>
                <a:cubicBezTo>
                  <a:pt x="2740182" y="1602002"/>
                  <a:pt x="2737729" y="1603395"/>
                  <a:pt x="2689056" y="1575582"/>
                </a:cubicBezTo>
                <a:cubicBezTo>
                  <a:pt x="2674376" y="1567194"/>
                  <a:pt x="2661975" y="1555008"/>
                  <a:pt x="2646853" y="1547447"/>
                </a:cubicBezTo>
                <a:cubicBezTo>
                  <a:pt x="2633590" y="1540815"/>
                  <a:pt x="2618907" y="1537453"/>
                  <a:pt x="2604649" y="1533379"/>
                </a:cubicBezTo>
                <a:cubicBezTo>
                  <a:pt x="2441010" y="1486624"/>
                  <a:pt x="2685028" y="1560506"/>
                  <a:pt x="2463973" y="1505243"/>
                </a:cubicBezTo>
                <a:cubicBezTo>
                  <a:pt x="2435201" y="1498050"/>
                  <a:pt x="2407702" y="1486486"/>
                  <a:pt x="2379566" y="1477108"/>
                </a:cubicBezTo>
                <a:lnTo>
                  <a:pt x="2295160" y="1448973"/>
                </a:lnTo>
                <a:cubicBezTo>
                  <a:pt x="2281092" y="1444284"/>
                  <a:pt x="2265295" y="1443130"/>
                  <a:pt x="2252957" y="1434905"/>
                </a:cubicBezTo>
                <a:cubicBezTo>
                  <a:pt x="2198416" y="1398545"/>
                  <a:pt x="2226794" y="1412117"/>
                  <a:pt x="2168551" y="1392702"/>
                </a:cubicBezTo>
                <a:cubicBezTo>
                  <a:pt x="2159173" y="1378634"/>
                  <a:pt x="2154484" y="1359877"/>
                  <a:pt x="2140416" y="1350499"/>
                </a:cubicBezTo>
                <a:cubicBezTo>
                  <a:pt x="2124329" y="1339774"/>
                  <a:pt x="2102735" y="1341743"/>
                  <a:pt x="2084145" y="1336431"/>
                </a:cubicBezTo>
                <a:cubicBezTo>
                  <a:pt x="1979163" y="1306435"/>
                  <a:pt x="2121098" y="1331158"/>
                  <a:pt x="1915333" y="1308296"/>
                </a:cubicBezTo>
                <a:lnTo>
                  <a:pt x="1830926" y="1280160"/>
                </a:lnTo>
                <a:lnTo>
                  <a:pt x="1788723" y="1266093"/>
                </a:lnTo>
                <a:cubicBezTo>
                  <a:pt x="1635110" y="1163682"/>
                  <a:pt x="1871928" y="1314730"/>
                  <a:pt x="1690249" y="1223890"/>
                </a:cubicBezTo>
                <a:cubicBezTo>
                  <a:pt x="1678386" y="1217959"/>
                  <a:pt x="1673487" y="1202578"/>
                  <a:pt x="1662114" y="1195754"/>
                </a:cubicBezTo>
                <a:cubicBezTo>
                  <a:pt x="1649399" y="1188125"/>
                  <a:pt x="1633541" y="1187528"/>
                  <a:pt x="1619911" y="1181687"/>
                </a:cubicBezTo>
                <a:cubicBezTo>
                  <a:pt x="1600636" y="1173426"/>
                  <a:pt x="1582915" y="1161812"/>
                  <a:pt x="1563640" y="1153551"/>
                </a:cubicBezTo>
                <a:cubicBezTo>
                  <a:pt x="1550010" y="1147710"/>
                  <a:pt x="1534700" y="1146115"/>
                  <a:pt x="1521437" y="1139483"/>
                </a:cubicBezTo>
                <a:cubicBezTo>
                  <a:pt x="1429385" y="1093457"/>
                  <a:pt x="1530368" y="1131370"/>
                  <a:pt x="1437031" y="1069145"/>
                </a:cubicBezTo>
                <a:cubicBezTo>
                  <a:pt x="1424693" y="1060920"/>
                  <a:pt x="1408091" y="1061709"/>
                  <a:pt x="1394828" y="1055077"/>
                </a:cubicBezTo>
                <a:cubicBezTo>
                  <a:pt x="1379706" y="1047516"/>
                  <a:pt x="1367747" y="1034503"/>
                  <a:pt x="1352625" y="1026942"/>
                </a:cubicBezTo>
                <a:cubicBezTo>
                  <a:pt x="1339362" y="1020310"/>
                  <a:pt x="1323685" y="1019506"/>
                  <a:pt x="1310422" y="1012874"/>
                </a:cubicBezTo>
                <a:cubicBezTo>
                  <a:pt x="1201340" y="958333"/>
                  <a:pt x="1332095" y="1006031"/>
                  <a:pt x="1226016" y="970671"/>
                </a:cubicBezTo>
                <a:cubicBezTo>
                  <a:pt x="1216637" y="961293"/>
                  <a:pt x="1208491" y="950494"/>
                  <a:pt x="1197880" y="942536"/>
                </a:cubicBezTo>
                <a:cubicBezTo>
                  <a:pt x="1139539" y="898781"/>
                  <a:pt x="1128712" y="887863"/>
                  <a:pt x="1071271" y="872197"/>
                </a:cubicBezTo>
                <a:cubicBezTo>
                  <a:pt x="1033965" y="862023"/>
                  <a:pt x="958729" y="844062"/>
                  <a:pt x="958729" y="844062"/>
                </a:cubicBezTo>
                <a:cubicBezTo>
                  <a:pt x="944661" y="834684"/>
                  <a:pt x="929728" y="826489"/>
                  <a:pt x="916526" y="815927"/>
                </a:cubicBezTo>
                <a:cubicBezTo>
                  <a:pt x="868913" y="777836"/>
                  <a:pt x="888127" y="759567"/>
                  <a:pt x="803985" y="731520"/>
                </a:cubicBezTo>
                <a:lnTo>
                  <a:pt x="719579" y="703385"/>
                </a:lnTo>
                <a:lnTo>
                  <a:pt x="621105" y="604911"/>
                </a:lnTo>
                <a:lnTo>
                  <a:pt x="564834" y="548640"/>
                </a:lnTo>
                <a:cubicBezTo>
                  <a:pt x="478238" y="418744"/>
                  <a:pt x="588744" y="578528"/>
                  <a:pt x="508563" y="478302"/>
                </a:cubicBezTo>
                <a:cubicBezTo>
                  <a:pt x="437568" y="389559"/>
                  <a:pt x="520234" y="475907"/>
                  <a:pt x="452293" y="407963"/>
                </a:cubicBezTo>
                <a:cubicBezTo>
                  <a:pt x="415689" y="298154"/>
                  <a:pt x="475655" y="457078"/>
                  <a:pt x="367886" y="295422"/>
                </a:cubicBezTo>
                <a:cubicBezTo>
                  <a:pt x="358508" y="281354"/>
                  <a:pt x="350884" y="265943"/>
                  <a:pt x="339751" y="253219"/>
                </a:cubicBezTo>
                <a:cubicBezTo>
                  <a:pt x="281544" y="186696"/>
                  <a:pt x="290755" y="186969"/>
                  <a:pt x="227209" y="168813"/>
                </a:cubicBezTo>
                <a:cubicBezTo>
                  <a:pt x="208619" y="163502"/>
                  <a:pt x="189696" y="159434"/>
                  <a:pt x="170939" y="154745"/>
                </a:cubicBezTo>
                <a:cubicBezTo>
                  <a:pt x="128736" y="159434"/>
                  <a:pt x="86214" y="161832"/>
                  <a:pt x="44329" y="168813"/>
                </a:cubicBezTo>
                <a:cubicBezTo>
                  <a:pt x="29702" y="171251"/>
                  <a:pt x="7633" y="169112"/>
                  <a:pt x="2126" y="182880"/>
                </a:cubicBezTo>
                <a:cubicBezTo>
                  <a:pt x="-5055" y="200831"/>
                  <a:pt x="7547" y="221858"/>
                  <a:pt x="16194" y="239151"/>
                </a:cubicBezTo>
                <a:cubicBezTo>
                  <a:pt x="48007" y="302776"/>
                  <a:pt x="61034" y="312126"/>
                  <a:pt x="100600" y="351693"/>
                </a:cubicBezTo>
                <a:cubicBezTo>
                  <a:pt x="122914" y="418634"/>
                  <a:pt x="99024" y="375753"/>
                  <a:pt x="156871" y="422031"/>
                </a:cubicBezTo>
                <a:cubicBezTo>
                  <a:pt x="167228" y="430317"/>
                  <a:pt x="185006" y="450167"/>
                  <a:pt x="185006" y="450167"/>
                </a:cubicBez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" grpId="0" animBg="1"/>
      <p:bldP spid="2" grpId="1" animBg="1"/>
      <p:bldP spid="4" grpId="0" animBg="1"/>
      <p:bldP spid="7" grpId="0" animBg="1"/>
      <p:bldP spid="7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7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8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437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Calibri</vt:lpstr>
      <vt:lpstr>Calibri Light</vt:lpstr>
      <vt:lpstr>Century Schoolbook</vt:lpstr>
      <vt:lpstr>Corbel</vt:lpstr>
      <vt:lpstr>Garamond</vt:lpstr>
      <vt:lpstr>Gill Sans MT</vt:lpstr>
      <vt:lpstr>NikoshBAN</vt:lpstr>
      <vt:lpstr>Trebuchet MS</vt:lpstr>
      <vt:lpstr>Wingdings</vt:lpstr>
      <vt:lpstr>Office Theme</vt:lpstr>
      <vt:lpstr>Organic</vt:lpstr>
      <vt:lpstr>Celestial</vt:lpstr>
      <vt:lpstr>Gallery</vt:lpstr>
      <vt:lpstr>Basis</vt:lpstr>
      <vt:lpstr>Feathered</vt:lpstr>
      <vt:lpstr>Depth</vt:lpstr>
      <vt:lpstr>Berlin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success</cp:lastModifiedBy>
  <cp:revision>116</cp:revision>
  <dcterms:created xsi:type="dcterms:W3CDTF">2020-02-19T01:31:50Z</dcterms:created>
  <dcterms:modified xsi:type="dcterms:W3CDTF">2020-02-22T22:06:09Z</dcterms:modified>
</cp:coreProperties>
</file>