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8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30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R3voG0dUssQKm6ty50rFA==" hashData="qmaU4SPJD9RMfLy7hbmcqKdM/dCKVdpbJMlY/TEDuu9zQ6wtfMmXfbMtKTo7fiD+u84ZPDRXN4JklX8q6Yx1N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sulalamrsa@gmail.com" initials="f" lastIdx="1" clrIdx="0">
    <p:extLst>
      <p:ext uri="{19B8F6BF-5375-455C-9EA6-DF929625EA0E}">
        <p15:presenceInfo xmlns:p15="http://schemas.microsoft.com/office/powerpoint/2012/main" userId="4f7d5fdbe59a6a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0D7DA"/>
    <a:srgbClr val="D1DDF0"/>
    <a:srgbClr val="DBE4F3"/>
    <a:srgbClr val="EAEFF8"/>
    <a:srgbClr val="D2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4567F-C40A-4CD6-B3E2-E83ACD511152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C1114-C42C-427D-A256-87FA3AFB0A5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ফেলে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তিনটি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7C8D91A6-47CB-4706-9EA9-7790D3206862}" type="parTrans" cxnId="{66348B82-B4F3-4583-BF53-92CB3F534CCE}">
      <dgm:prSet/>
      <dgm:spPr/>
      <dgm:t>
        <a:bodyPr/>
        <a:lstStyle/>
        <a:p>
          <a:endParaRPr lang="en-US"/>
        </a:p>
      </dgm:t>
    </dgm:pt>
    <dgm:pt modelId="{8B58E500-8173-43F3-8904-3CA19FE14CC1}" type="sibTrans" cxnId="{66348B82-B4F3-4583-BF53-92CB3F534CCE}">
      <dgm:prSet/>
      <dgm:spPr/>
      <dgm:t>
        <a:bodyPr/>
        <a:lstStyle/>
        <a:p>
          <a:endParaRPr lang="en-US"/>
        </a:p>
      </dgm:t>
    </dgm:pt>
    <dgm:pt modelId="{866E64DD-103A-404B-923A-E2E14ECCE9E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অতিরিক্ত জনসংখ্যার ফলে  একটি পরিবারে উপর বস্ত্রের প্রভাব ব্যাখ্যা কর। </a:t>
          </a:r>
          <a:endParaRPr lang="en-US" sz="2800" dirty="0">
            <a:solidFill>
              <a:schemeClr val="tx1"/>
            </a:solidFill>
          </a:endParaRPr>
        </a:p>
      </dgm:t>
    </dgm:pt>
    <dgm:pt modelId="{8CDD3A26-B04B-4E66-BD58-84628374470D}" type="parTrans" cxnId="{68044181-E4D9-4E09-A59E-81D95F3AB201}">
      <dgm:prSet/>
      <dgm:spPr/>
      <dgm:t>
        <a:bodyPr/>
        <a:lstStyle/>
        <a:p>
          <a:endParaRPr lang="en-US"/>
        </a:p>
      </dgm:t>
    </dgm:pt>
    <dgm:pt modelId="{249FA7EC-6B4A-4905-9072-A8308CA675CB}" type="sibTrans" cxnId="{68044181-E4D9-4E09-A59E-81D95F3AB201}">
      <dgm:prSet/>
      <dgm:spPr/>
      <dgm:t>
        <a:bodyPr/>
        <a:lstStyle/>
        <a:p>
          <a:endParaRPr lang="en-US"/>
        </a:p>
      </dgm:t>
    </dgm:pt>
    <dgm:pt modelId="{641043DC-CC93-4FAA-AD0E-8A7C3EA2ADA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শহর অঞ্চলে বাসস্থান সংকট কেন ঘটে তিনটি বাক্যে লেখ। </a:t>
          </a:r>
          <a:endParaRPr lang="en-US" dirty="0">
            <a:solidFill>
              <a:schemeClr val="tx1"/>
            </a:solidFill>
          </a:endParaRPr>
        </a:p>
      </dgm:t>
    </dgm:pt>
    <dgm:pt modelId="{85CC18E6-AD0D-46FD-A82A-123846165716}" type="parTrans" cxnId="{942E6957-234A-4F7D-88A8-8989162822AD}">
      <dgm:prSet/>
      <dgm:spPr/>
      <dgm:t>
        <a:bodyPr/>
        <a:lstStyle/>
        <a:p>
          <a:endParaRPr lang="en-US"/>
        </a:p>
      </dgm:t>
    </dgm:pt>
    <dgm:pt modelId="{EF06E44A-26C4-4AD2-9F55-41112343C381}" type="sibTrans" cxnId="{942E6957-234A-4F7D-88A8-8989162822AD}">
      <dgm:prSet/>
      <dgm:spPr/>
      <dgm:t>
        <a:bodyPr/>
        <a:lstStyle/>
        <a:p>
          <a:endParaRPr lang="en-US"/>
        </a:p>
      </dgm:t>
    </dgm:pt>
    <dgm:pt modelId="{3163EF46-7927-427A-9D17-EDF8A2B613E4}" type="pres">
      <dgm:prSet presAssocID="{2164567F-C40A-4CD6-B3E2-E83ACD5111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FB4B15C-FE93-4E48-A1E9-416158565A6C}" type="pres">
      <dgm:prSet presAssocID="{2164567F-C40A-4CD6-B3E2-E83ACD511152}" presName="Name1" presStyleCnt="0"/>
      <dgm:spPr/>
    </dgm:pt>
    <dgm:pt modelId="{6D83FD1F-B9C7-4A73-B608-2F2ED48247BF}" type="pres">
      <dgm:prSet presAssocID="{2164567F-C40A-4CD6-B3E2-E83ACD511152}" presName="cycle" presStyleCnt="0"/>
      <dgm:spPr/>
    </dgm:pt>
    <dgm:pt modelId="{BEDF0351-C0DF-42A7-B587-D88DA05BDE31}" type="pres">
      <dgm:prSet presAssocID="{2164567F-C40A-4CD6-B3E2-E83ACD511152}" presName="srcNode" presStyleLbl="node1" presStyleIdx="0" presStyleCnt="3"/>
      <dgm:spPr/>
    </dgm:pt>
    <dgm:pt modelId="{26842680-CA73-443F-A6A5-9D04388D9D9B}" type="pres">
      <dgm:prSet presAssocID="{2164567F-C40A-4CD6-B3E2-E83ACD511152}" presName="conn" presStyleLbl="parChTrans1D2" presStyleIdx="0" presStyleCnt="1"/>
      <dgm:spPr/>
      <dgm:t>
        <a:bodyPr/>
        <a:lstStyle/>
        <a:p>
          <a:endParaRPr lang="en-US"/>
        </a:p>
      </dgm:t>
    </dgm:pt>
    <dgm:pt modelId="{29BAE3F6-7F6A-4B49-8919-6A2CC1676320}" type="pres">
      <dgm:prSet presAssocID="{2164567F-C40A-4CD6-B3E2-E83ACD511152}" presName="extraNode" presStyleLbl="node1" presStyleIdx="0" presStyleCnt="3"/>
      <dgm:spPr/>
    </dgm:pt>
    <dgm:pt modelId="{4C2F4AC3-AC0D-4C11-99E2-1C6C83E28301}" type="pres">
      <dgm:prSet presAssocID="{2164567F-C40A-4CD6-B3E2-E83ACD511152}" presName="dstNode" presStyleLbl="node1" presStyleIdx="0" presStyleCnt="3"/>
      <dgm:spPr/>
    </dgm:pt>
    <dgm:pt modelId="{83E6E534-2B5C-460D-950F-288D5DD79D4A}" type="pres">
      <dgm:prSet presAssocID="{188C1114-C42C-427D-A256-87FA3AFB0A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9CCE7-F95C-4780-B45E-7ECE28F67482}" type="pres">
      <dgm:prSet presAssocID="{188C1114-C42C-427D-A256-87FA3AFB0A56}" presName="accent_1" presStyleCnt="0"/>
      <dgm:spPr/>
    </dgm:pt>
    <dgm:pt modelId="{7C8F9DAF-E8B6-4A12-B577-478E5FE297AF}" type="pres">
      <dgm:prSet presAssocID="{188C1114-C42C-427D-A256-87FA3AFB0A56}" presName="accentRepeatNode" presStyleLbl="solidFgAcc1" presStyleIdx="0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2E3A8AC-B15C-4C30-A670-BA42BE3D180A}" type="pres">
      <dgm:prSet presAssocID="{866E64DD-103A-404B-923A-E2E14ECCE9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57F73-0CB3-4B4D-B234-F2764A11447E}" type="pres">
      <dgm:prSet presAssocID="{866E64DD-103A-404B-923A-E2E14ECCE9EE}" presName="accent_2" presStyleCnt="0"/>
      <dgm:spPr/>
    </dgm:pt>
    <dgm:pt modelId="{1C4B6516-2140-4E70-8D53-28A9C07BB471}" type="pres">
      <dgm:prSet presAssocID="{866E64DD-103A-404B-923A-E2E14ECCE9EE}" presName="accentRepeatNode" presStyleLbl="solidFgAcc1" presStyleIdx="1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E7D070B5-5E75-4099-9725-20556F2A6071}" type="pres">
      <dgm:prSet presAssocID="{641043DC-CC93-4FAA-AD0E-8A7C3EA2ADA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8B3C4-E9AF-44CB-AE5D-C79FA70D806F}" type="pres">
      <dgm:prSet presAssocID="{641043DC-CC93-4FAA-AD0E-8A7C3EA2ADAF}" presName="accent_3" presStyleCnt="0"/>
      <dgm:spPr/>
    </dgm:pt>
    <dgm:pt modelId="{B0C15B7E-B384-4563-AA14-604F72DF74E9}" type="pres">
      <dgm:prSet presAssocID="{641043DC-CC93-4FAA-AD0E-8A7C3EA2ADAF}" presName="accentRepeatNode" presStyleLbl="solidFgAcc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68044181-E4D9-4E09-A59E-81D95F3AB201}" srcId="{2164567F-C40A-4CD6-B3E2-E83ACD511152}" destId="{866E64DD-103A-404B-923A-E2E14ECCE9EE}" srcOrd="1" destOrd="0" parTransId="{8CDD3A26-B04B-4E66-BD58-84628374470D}" sibTransId="{249FA7EC-6B4A-4905-9072-A8308CA675CB}"/>
    <dgm:cxn modelId="{3533736D-502C-4E64-98A7-6557FFFA5231}" type="presOf" srcId="{866E64DD-103A-404B-923A-E2E14ECCE9EE}" destId="{12E3A8AC-B15C-4C30-A670-BA42BE3D180A}" srcOrd="0" destOrd="0" presId="urn:microsoft.com/office/officeart/2008/layout/VerticalCurvedList"/>
    <dgm:cxn modelId="{C4446B0C-A124-4F10-ABC4-19558815B063}" type="presOf" srcId="{8B58E500-8173-43F3-8904-3CA19FE14CC1}" destId="{26842680-CA73-443F-A6A5-9D04388D9D9B}" srcOrd="0" destOrd="0" presId="urn:microsoft.com/office/officeart/2008/layout/VerticalCurvedList"/>
    <dgm:cxn modelId="{1EC4FA8B-A39D-46EE-A64E-FBC8B3823DE6}" type="presOf" srcId="{641043DC-CC93-4FAA-AD0E-8A7C3EA2ADAF}" destId="{E7D070B5-5E75-4099-9725-20556F2A6071}" srcOrd="0" destOrd="0" presId="urn:microsoft.com/office/officeart/2008/layout/VerticalCurvedList"/>
    <dgm:cxn modelId="{66348B82-B4F3-4583-BF53-92CB3F534CCE}" srcId="{2164567F-C40A-4CD6-B3E2-E83ACD511152}" destId="{188C1114-C42C-427D-A256-87FA3AFB0A56}" srcOrd="0" destOrd="0" parTransId="{7C8D91A6-47CB-4706-9EA9-7790D3206862}" sibTransId="{8B58E500-8173-43F3-8904-3CA19FE14CC1}"/>
    <dgm:cxn modelId="{0B4EE93D-8D24-4C49-8BA8-C92C9C5B15EC}" type="presOf" srcId="{188C1114-C42C-427D-A256-87FA3AFB0A56}" destId="{83E6E534-2B5C-460D-950F-288D5DD79D4A}" srcOrd="0" destOrd="0" presId="urn:microsoft.com/office/officeart/2008/layout/VerticalCurvedList"/>
    <dgm:cxn modelId="{BBF539BF-DBEB-44E9-AE24-45C336E627B3}" type="presOf" srcId="{2164567F-C40A-4CD6-B3E2-E83ACD511152}" destId="{3163EF46-7927-427A-9D17-EDF8A2B613E4}" srcOrd="0" destOrd="0" presId="urn:microsoft.com/office/officeart/2008/layout/VerticalCurvedList"/>
    <dgm:cxn modelId="{942E6957-234A-4F7D-88A8-8989162822AD}" srcId="{2164567F-C40A-4CD6-B3E2-E83ACD511152}" destId="{641043DC-CC93-4FAA-AD0E-8A7C3EA2ADAF}" srcOrd="2" destOrd="0" parTransId="{85CC18E6-AD0D-46FD-A82A-123846165716}" sibTransId="{EF06E44A-26C4-4AD2-9F55-41112343C381}"/>
    <dgm:cxn modelId="{07D16C19-DAB8-4567-A4BD-64AABCCAB9C8}" type="presParOf" srcId="{3163EF46-7927-427A-9D17-EDF8A2B613E4}" destId="{EFB4B15C-FE93-4E48-A1E9-416158565A6C}" srcOrd="0" destOrd="0" presId="urn:microsoft.com/office/officeart/2008/layout/VerticalCurvedList"/>
    <dgm:cxn modelId="{751BB2D2-0A5B-4FCD-9413-73595A48D2BA}" type="presParOf" srcId="{EFB4B15C-FE93-4E48-A1E9-416158565A6C}" destId="{6D83FD1F-B9C7-4A73-B608-2F2ED48247BF}" srcOrd="0" destOrd="0" presId="urn:microsoft.com/office/officeart/2008/layout/VerticalCurvedList"/>
    <dgm:cxn modelId="{482EBC7B-7032-402E-9FA8-BCF709130C5C}" type="presParOf" srcId="{6D83FD1F-B9C7-4A73-B608-2F2ED48247BF}" destId="{BEDF0351-C0DF-42A7-B587-D88DA05BDE31}" srcOrd="0" destOrd="0" presId="urn:microsoft.com/office/officeart/2008/layout/VerticalCurvedList"/>
    <dgm:cxn modelId="{1102CADF-9127-4828-8DBD-24249A116264}" type="presParOf" srcId="{6D83FD1F-B9C7-4A73-B608-2F2ED48247BF}" destId="{26842680-CA73-443F-A6A5-9D04388D9D9B}" srcOrd="1" destOrd="0" presId="urn:microsoft.com/office/officeart/2008/layout/VerticalCurvedList"/>
    <dgm:cxn modelId="{92A325DB-CBA6-424A-9D16-1B7FEC4FD8EF}" type="presParOf" srcId="{6D83FD1F-B9C7-4A73-B608-2F2ED48247BF}" destId="{29BAE3F6-7F6A-4B49-8919-6A2CC1676320}" srcOrd="2" destOrd="0" presId="urn:microsoft.com/office/officeart/2008/layout/VerticalCurvedList"/>
    <dgm:cxn modelId="{CEB787AC-64FD-4DB0-B11D-C634B28AF21C}" type="presParOf" srcId="{6D83FD1F-B9C7-4A73-B608-2F2ED48247BF}" destId="{4C2F4AC3-AC0D-4C11-99E2-1C6C83E28301}" srcOrd="3" destOrd="0" presId="urn:microsoft.com/office/officeart/2008/layout/VerticalCurvedList"/>
    <dgm:cxn modelId="{76DF5336-1047-44F5-B228-DD03CE54F218}" type="presParOf" srcId="{EFB4B15C-FE93-4E48-A1E9-416158565A6C}" destId="{83E6E534-2B5C-460D-950F-288D5DD79D4A}" srcOrd="1" destOrd="0" presId="urn:microsoft.com/office/officeart/2008/layout/VerticalCurvedList"/>
    <dgm:cxn modelId="{AC4EF922-F549-4FF0-AF94-D90BA6F5E81C}" type="presParOf" srcId="{EFB4B15C-FE93-4E48-A1E9-416158565A6C}" destId="{5BC9CCE7-F95C-4780-B45E-7ECE28F67482}" srcOrd="2" destOrd="0" presId="urn:microsoft.com/office/officeart/2008/layout/VerticalCurvedList"/>
    <dgm:cxn modelId="{5D57C073-5DF4-4349-BB70-F1B8810E2B55}" type="presParOf" srcId="{5BC9CCE7-F95C-4780-B45E-7ECE28F67482}" destId="{7C8F9DAF-E8B6-4A12-B577-478E5FE297AF}" srcOrd="0" destOrd="0" presId="urn:microsoft.com/office/officeart/2008/layout/VerticalCurvedList"/>
    <dgm:cxn modelId="{0A9E9678-E932-4556-8988-DBCB12B8113A}" type="presParOf" srcId="{EFB4B15C-FE93-4E48-A1E9-416158565A6C}" destId="{12E3A8AC-B15C-4C30-A670-BA42BE3D180A}" srcOrd="3" destOrd="0" presId="urn:microsoft.com/office/officeart/2008/layout/VerticalCurvedList"/>
    <dgm:cxn modelId="{19FFC54F-EC09-45F9-BE3B-F4D078760ADD}" type="presParOf" srcId="{EFB4B15C-FE93-4E48-A1E9-416158565A6C}" destId="{72457F73-0CB3-4B4D-B234-F2764A11447E}" srcOrd="4" destOrd="0" presId="urn:microsoft.com/office/officeart/2008/layout/VerticalCurvedList"/>
    <dgm:cxn modelId="{868144E6-181F-4788-9906-9B5622A457C6}" type="presParOf" srcId="{72457F73-0CB3-4B4D-B234-F2764A11447E}" destId="{1C4B6516-2140-4E70-8D53-28A9C07BB471}" srcOrd="0" destOrd="0" presId="urn:microsoft.com/office/officeart/2008/layout/VerticalCurvedList"/>
    <dgm:cxn modelId="{CEF1E761-07E8-496E-9C4D-AB4CFEB1B1FE}" type="presParOf" srcId="{EFB4B15C-FE93-4E48-A1E9-416158565A6C}" destId="{E7D070B5-5E75-4099-9725-20556F2A6071}" srcOrd="5" destOrd="0" presId="urn:microsoft.com/office/officeart/2008/layout/VerticalCurvedList"/>
    <dgm:cxn modelId="{D89DBF09-D361-42D0-B85E-8159730413C1}" type="presParOf" srcId="{EFB4B15C-FE93-4E48-A1E9-416158565A6C}" destId="{1778B3C4-E9AF-44CB-AE5D-C79FA70D806F}" srcOrd="6" destOrd="0" presId="urn:microsoft.com/office/officeart/2008/layout/VerticalCurvedList"/>
    <dgm:cxn modelId="{AAAC1F6B-B111-4091-A4CA-E77D53D84AE3}" type="presParOf" srcId="{1778B3C4-E9AF-44CB-AE5D-C79FA70D806F}" destId="{B0C15B7E-B384-4563-AA14-604F72DF74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2680-CA73-443F-A6A5-9D04388D9D9B}">
      <dsp:nvSpPr>
        <dsp:cNvPr id="0" name=""/>
        <dsp:cNvSpPr/>
      </dsp:nvSpPr>
      <dsp:spPr>
        <a:xfrm>
          <a:off x="-5757670" y="-881441"/>
          <a:ext cx="6856146" cy="685614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6E534-2B5C-460D-950F-288D5DD79D4A}">
      <dsp:nvSpPr>
        <dsp:cNvPr id="0" name=""/>
        <dsp:cNvSpPr/>
      </dsp:nvSpPr>
      <dsp:spPr>
        <a:xfrm>
          <a:off x="706945" y="509326"/>
          <a:ext cx="9878211" cy="1018652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855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খাদ্যের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ফেলে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তিনটি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</a:t>
          </a:r>
          <a:r>
            <a:rPr lang="en-US" sz="31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06945" y="509326"/>
        <a:ext cx="9878211" cy="1018652"/>
      </dsp:txXfrm>
    </dsp:sp>
    <dsp:sp modelId="{7C8F9DAF-E8B6-4A12-B577-478E5FE297AF}">
      <dsp:nvSpPr>
        <dsp:cNvPr id="0" name=""/>
        <dsp:cNvSpPr/>
      </dsp:nvSpPr>
      <dsp:spPr>
        <a:xfrm>
          <a:off x="70287" y="381994"/>
          <a:ext cx="1273316" cy="12733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2E3A8AC-B15C-4C30-A670-BA42BE3D180A}">
      <dsp:nvSpPr>
        <dsp:cNvPr id="0" name=""/>
        <dsp:cNvSpPr/>
      </dsp:nvSpPr>
      <dsp:spPr>
        <a:xfrm>
          <a:off x="1077225" y="2037305"/>
          <a:ext cx="9507931" cy="1018652"/>
        </a:xfrm>
        <a:prstGeom prst="rect">
          <a:avLst/>
        </a:prstGeom>
        <a:gradFill rotWithShape="1">
          <a:gsLst>
            <a:gs pos="0">
              <a:schemeClr val="accent6">
                <a:tint val="1000"/>
                <a:satMod val="100000"/>
              </a:schemeClr>
            </a:gs>
            <a:gs pos="68000">
              <a:schemeClr val="accent6">
                <a:tint val="77000"/>
                <a:satMod val="100000"/>
              </a:schemeClr>
            </a:gs>
            <a:gs pos="81000">
              <a:schemeClr val="accent6">
                <a:tint val="79000"/>
                <a:satMod val="100000"/>
              </a:schemeClr>
            </a:gs>
            <a:gs pos="86000">
              <a:schemeClr val="accent6">
                <a:tint val="73000"/>
                <a:satMod val="100000"/>
              </a:schemeClr>
            </a:gs>
            <a:gs pos="100000">
              <a:schemeClr val="accent6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855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অতিরিক্ত জনসংখ্যার ফলে  একটি পরিবারে উপর বস্ত্রের প্রভাব ব্যাখ্যা কর।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77225" y="2037305"/>
        <a:ext cx="9507931" cy="1018652"/>
      </dsp:txXfrm>
    </dsp:sp>
    <dsp:sp modelId="{1C4B6516-2140-4E70-8D53-28A9C07BB471}">
      <dsp:nvSpPr>
        <dsp:cNvPr id="0" name=""/>
        <dsp:cNvSpPr/>
      </dsp:nvSpPr>
      <dsp:spPr>
        <a:xfrm>
          <a:off x="440567" y="1909974"/>
          <a:ext cx="1273316" cy="12733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E7D070B5-5E75-4099-9725-20556F2A6071}">
      <dsp:nvSpPr>
        <dsp:cNvPr id="0" name=""/>
        <dsp:cNvSpPr/>
      </dsp:nvSpPr>
      <dsp:spPr>
        <a:xfrm>
          <a:off x="706945" y="3565284"/>
          <a:ext cx="9878211" cy="1018652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100000"/>
              </a:schemeClr>
            </a:gs>
            <a:gs pos="68000">
              <a:schemeClr val="accent4">
                <a:tint val="77000"/>
                <a:satMod val="100000"/>
              </a:schemeClr>
            </a:gs>
            <a:gs pos="81000">
              <a:schemeClr val="accent4">
                <a:tint val="79000"/>
                <a:satMod val="100000"/>
              </a:schemeClr>
            </a:gs>
            <a:gs pos="86000">
              <a:schemeClr val="accent4">
                <a:tint val="73000"/>
                <a:satMod val="100000"/>
              </a:schemeClr>
            </a:gs>
            <a:gs pos="100000">
              <a:schemeClr val="accent4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855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শহর অঞ্চলে বাসস্থান সংকট কেন ঘটে তিনটি বাক্যে লেখ।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706945" y="3565284"/>
        <a:ext cx="9878211" cy="1018652"/>
      </dsp:txXfrm>
    </dsp:sp>
    <dsp:sp modelId="{B0C15B7E-B384-4563-AA14-604F72DF74E9}">
      <dsp:nvSpPr>
        <dsp:cNvPr id="0" name=""/>
        <dsp:cNvSpPr/>
      </dsp:nvSpPr>
      <dsp:spPr>
        <a:xfrm>
          <a:off x="70287" y="3437953"/>
          <a:ext cx="1273316" cy="127331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99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3ED5C766-53C9-4D0E-9016-DD9AD74A95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54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6D20D-4EE1-4878-AE02-497D9CF2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AEF8E6B-05B7-450E-8EFF-76B3E4635681}"/>
              </a:ext>
            </a:extLst>
          </p:cNvPr>
          <p:cNvSpPr/>
          <p:nvPr userDrawn="1"/>
        </p:nvSpPr>
        <p:spPr>
          <a:xfrm>
            <a:off x="1249680" y="423204"/>
            <a:ext cx="568960" cy="22886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43A0980-DAE7-40D6-8F87-B4EF7D166F1C}"/>
              </a:ext>
            </a:extLst>
          </p:cNvPr>
          <p:cNvSpPr/>
          <p:nvPr userDrawn="1"/>
        </p:nvSpPr>
        <p:spPr>
          <a:xfrm>
            <a:off x="680720" y="423204"/>
            <a:ext cx="568960" cy="228599"/>
          </a:xfrm>
          <a:prstGeom prst="actionButtonHom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6788EBF-52BE-4DF2-9BAD-A9A595036018}"/>
              </a:ext>
            </a:extLst>
          </p:cNvPr>
          <p:cNvSpPr/>
          <p:nvPr userDrawn="1"/>
        </p:nvSpPr>
        <p:spPr>
          <a:xfrm>
            <a:off x="1818640" y="423205"/>
            <a:ext cx="568960" cy="228599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Action Button: Blank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B6A677B-8E16-43D4-8457-21F1B204328D}"/>
              </a:ext>
            </a:extLst>
          </p:cNvPr>
          <p:cNvSpPr/>
          <p:nvPr userDrawn="1"/>
        </p:nvSpPr>
        <p:spPr>
          <a:xfrm>
            <a:off x="2387600" y="423204"/>
            <a:ext cx="812800" cy="22860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End</a:t>
            </a:r>
            <a:endParaRPr kumimoji="0" lang="en-US" sz="224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Video_20190601093507428_by_videomaker-mc">
            <a:hlinkClick r:id="" action="ppaction://media"/>
            <a:extLst>
              <a:ext uri="{FF2B5EF4-FFF2-40B4-BE49-F238E27FC236}">
                <a16:creationId xmlns:a16="http://schemas.microsoft.com/office/drawing/2014/main" id="{1B6A93BB-B325-4311-96AC-3DDBBF34369E}"/>
              </a:ext>
            </a:extLst>
          </p:cNvPr>
          <p:cNvPicPr>
            <a:picLocks noChangeAspect="1"/>
          </p:cNvPicPr>
          <p:nvPr userDrawn="1">
            <a:audioFile r:link="rId3"/>
            <p:extLst>
              <p:ext uri="{DAA4B4D4-6D71-4841-9C94-3DE7FCFB9230}">
                <p14:media xmlns:p14="http://schemas.microsoft.com/office/powerpoint/2010/main" r:embed="rId4">
                  <p14:trim st="48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4814" y="343014"/>
            <a:ext cx="342786" cy="3427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2DB09E-6140-45AB-9DAE-604348CC43E3}"/>
              </a:ext>
            </a:extLst>
          </p:cNvPr>
          <p:cNvSpPr txBox="1"/>
          <p:nvPr userDrawn="1"/>
        </p:nvSpPr>
        <p:spPr>
          <a:xfrm>
            <a:off x="-5118232" y="6543097"/>
            <a:ext cx="57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 request all of you to inspire me with rating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DE6E7-65A2-4BE6-BCD7-0BC8A2FE6BB4}"/>
              </a:ext>
            </a:extLst>
          </p:cNvPr>
          <p:cNvSpPr txBox="1"/>
          <p:nvPr userDrawn="1"/>
        </p:nvSpPr>
        <p:spPr>
          <a:xfrm>
            <a:off x="-5105400" y="6543097"/>
            <a:ext cx="570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 request all of you to inspire me with rating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D2BDDD-A2B1-482B-ADFE-8EE2225EC18A}"/>
              </a:ext>
            </a:extLst>
          </p:cNvPr>
          <p:cNvCxnSpPr/>
          <p:nvPr userDrawn="1"/>
        </p:nvCxnSpPr>
        <p:spPr>
          <a:xfrm>
            <a:off x="645160" y="762000"/>
            <a:ext cx="10901680" cy="0"/>
          </a:xfrm>
          <a:prstGeom prst="line">
            <a:avLst/>
          </a:prstGeom>
          <a:ln w="76200" cmpd="dbl">
            <a:gradFill>
              <a:gsLst>
                <a:gs pos="0">
                  <a:srgbClr val="7030A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0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A5FF54-D90C-49CE-A865-16B865A1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/>
          <a:stretch>
            <a:fillRect/>
          </a:stretch>
        </p:blipFill>
        <p:spPr>
          <a:xfrm>
            <a:off x="7223136" y="1659061"/>
            <a:ext cx="2987036" cy="4473946"/>
          </a:xfrm>
          <a:custGeom>
            <a:avLst/>
            <a:gdLst>
              <a:gd name="connsiteX0" fmla="*/ 0 w 3141394"/>
              <a:gd name="connsiteY0" fmla="*/ 0 h 4572000"/>
              <a:gd name="connsiteX1" fmla="*/ 3141394 w 3141394"/>
              <a:gd name="connsiteY1" fmla="*/ 0 h 4572000"/>
              <a:gd name="connsiteX2" fmla="*/ 3141394 w 3141394"/>
              <a:gd name="connsiteY2" fmla="*/ 4572000 h 4572000"/>
              <a:gd name="connsiteX3" fmla="*/ 0 w 314139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394" h="4572000">
                <a:moveTo>
                  <a:pt x="0" y="0"/>
                </a:moveTo>
                <a:lnTo>
                  <a:pt x="3141394" y="0"/>
                </a:lnTo>
                <a:lnTo>
                  <a:pt x="3141394" y="4572000"/>
                </a:lnTo>
                <a:lnTo>
                  <a:pt x="0" y="4572000"/>
                </a:lnTo>
                <a:close/>
              </a:path>
            </a:pathLst>
          </a:custGeom>
          <a:ln>
            <a:solidFill>
              <a:srgbClr val="FFFF00"/>
            </a:solidFill>
          </a:ln>
          <a:scene3d>
            <a:camera prst="perspectiveHeroicExtremeLeftFacing">
              <a:rot lat="0" lon="2067641" rev="0"/>
            </a:camera>
            <a:lightRig rig="threePt" dir="t"/>
          </a:scene3d>
          <a:sp3d extrusionH="260350">
            <a:bevelT w="190500" h="101600" prst="convex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E6B597-F630-4360-8D7B-8E873CC9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r="33064"/>
          <a:stretch>
            <a:fillRect/>
          </a:stretch>
        </p:blipFill>
        <p:spPr>
          <a:xfrm>
            <a:off x="4604703" y="1941154"/>
            <a:ext cx="3008363" cy="3936080"/>
          </a:xfrm>
          <a:custGeom>
            <a:avLst/>
            <a:gdLst>
              <a:gd name="connsiteX0" fmla="*/ 0 w 3163824"/>
              <a:gd name="connsiteY0" fmla="*/ 0 h 4572000"/>
              <a:gd name="connsiteX1" fmla="*/ 3163824 w 3163824"/>
              <a:gd name="connsiteY1" fmla="*/ 0 h 4572000"/>
              <a:gd name="connsiteX2" fmla="*/ 3163824 w 3163824"/>
              <a:gd name="connsiteY2" fmla="*/ 4572000 h 4572000"/>
              <a:gd name="connsiteX3" fmla="*/ 0 w 316382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824" h="4572000">
                <a:moveTo>
                  <a:pt x="0" y="0"/>
                </a:moveTo>
                <a:lnTo>
                  <a:pt x="3163824" y="0"/>
                </a:lnTo>
                <a:lnTo>
                  <a:pt x="3163824" y="4572000"/>
                </a:lnTo>
                <a:lnTo>
                  <a:pt x="0" y="457200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h="50800" prst="convex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6963B-309D-4104-9E4B-815CC998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4"/>
          <a:stretch>
            <a:fillRect/>
          </a:stretch>
        </p:blipFill>
        <p:spPr>
          <a:xfrm>
            <a:off x="1997093" y="1659061"/>
            <a:ext cx="3008363" cy="4505890"/>
          </a:xfrm>
          <a:custGeom>
            <a:avLst/>
            <a:gdLst>
              <a:gd name="connsiteX0" fmla="*/ 0 w 3163824"/>
              <a:gd name="connsiteY0" fmla="*/ 0 h 4572000"/>
              <a:gd name="connsiteX1" fmla="*/ 3163824 w 3163824"/>
              <a:gd name="connsiteY1" fmla="*/ 0 h 4572000"/>
              <a:gd name="connsiteX2" fmla="*/ 3163824 w 3163824"/>
              <a:gd name="connsiteY2" fmla="*/ 4572000 h 4572000"/>
              <a:gd name="connsiteX3" fmla="*/ 0 w 316382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824" h="4572000">
                <a:moveTo>
                  <a:pt x="0" y="0"/>
                </a:moveTo>
                <a:lnTo>
                  <a:pt x="3163824" y="0"/>
                </a:lnTo>
                <a:lnTo>
                  <a:pt x="3163824" y="4572000"/>
                </a:lnTo>
                <a:lnTo>
                  <a:pt x="0" y="4572000"/>
                </a:lnTo>
                <a:close/>
              </a:path>
            </a:pathLst>
          </a:custGeom>
          <a:ln>
            <a:solidFill>
              <a:srgbClr val="FFFF00"/>
            </a:solidFill>
          </a:ln>
          <a:scene3d>
            <a:camera prst="perspectiveHeroicExtremeRightFacing">
              <a:rot lat="0" lon="19532356" rev="0"/>
            </a:camera>
            <a:lightRig rig="threePt" dir="t"/>
          </a:scene3d>
          <a:sp3d extrusionH="254000">
            <a:bevelT w="190500" h="101600" prst="convex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650C6-8B49-490C-BDE0-40EFF20C6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45996"/>
            <a:ext cx="1208043" cy="966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3D961-53B1-4FE1-9039-8B9268B37477}"/>
              </a:ext>
            </a:extLst>
          </p:cNvPr>
          <p:cNvSpPr txBox="1"/>
          <p:nvPr/>
        </p:nvSpPr>
        <p:spPr>
          <a:xfrm>
            <a:off x="2297206" y="736937"/>
            <a:ext cx="7597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190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D0CC7-670C-48A1-8FE4-322F63FD39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56" y="2829749"/>
            <a:ext cx="1208043" cy="9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771155"/>
            <a:ext cx="4762500" cy="3114437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03060" y="5268543"/>
            <a:ext cx="3676880" cy="6117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গৃহহীন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200" y="5268543"/>
            <a:ext cx="3738849" cy="6117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ছিন্নমূল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মানূষ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771156"/>
            <a:ext cx="4762500" cy="31144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49625" y="994354"/>
            <a:ext cx="5572125" cy="6117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005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555902" y="921774"/>
            <a:ext cx="3080196" cy="685800"/>
          </a:xfrm>
          <a:prstGeom prst="wedgeEllipse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0580618"/>
              </p:ext>
            </p:extLst>
          </p:nvPr>
        </p:nvGraphicFramePr>
        <p:xfrm>
          <a:off x="774556" y="1331096"/>
          <a:ext cx="10655444" cy="509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8242" y="2071687"/>
            <a:ext cx="91043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375" dirty="0"/>
          </a:p>
        </p:txBody>
      </p:sp>
      <p:sp>
        <p:nvSpPr>
          <p:cNvPr id="9" name="TextBox 8"/>
          <p:cNvSpPr txBox="1"/>
          <p:nvPr/>
        </p:nvSpPr>
        <p:spPr>
          <a:xfrm>
            <a:off x="1524700" y="3571875"/>
            <a:ext cx="69611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75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3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/>
          </a:p>
        </p:txBody>
      </p:sp>
      <p:sp>
        <p:nvSpPr>
          <p:cNvPr id="10" name="TextBox 9"/>
          <p:cNvSpPr txBox="1"/>
          <p:nvPr/>
        </p:nvSpPr>
        <p:spPr>
          <a:xfrm>
            <a:off x="870659" y="5072063"/>
            <a:ext cx="135015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75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3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29478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919990"/>
            <a:ext cx="2071688" cy="6694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7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7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7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0" y="5268595"/>
            <a:ext cx="10287000" cy="1131079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75" dirty="0" err="1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75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375" dirty="0">
                <a:latin typeface="NikoshBAN" pitchFamily="2" charset="0"/>
                <a:cs typeface="NikoshBAN" pitchFamily="2" charset="0"/>
              </a:rPr>
              <a:t>।   </a:t>
            </a:r>
            <a:endParaRPr lang="en-US" sz="1688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C22B3-6F48-40B8-86AF-35D8B698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600" y="919990"/>
            <a:ext cx="1016267" cy="669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55D23D-9F84-425A-B46E-0AF3039C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74" y="1770734"/>
            <a:ext cx="5781652" cy="3316531"/>
          </a:xfrm>
          <a:prstGeom prst="rect">
            <a:avLst/>
          </a:prstGeom>
          <a:solidFill>
            <a:srgbClr val="E0D7DA"/>
          </a:solidFill>
        </p:spPr>
      </p:pic>
    </p:spTree>
    <p:extLst>
      <p:ext uri="{BB962C8B-B14F-4D97-AF65-F5344CB8AC3E}">
        <p14:creationId xmlns:p14="http://schemas.microsoft.com/office/powerpoint/2010/main" val="29440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>
          <a:xfrm>
            <a:off x="10591800" y="1019018"/>
            <a:ext cx="909051" cy="1125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992" y="1019018"/>
            <a:ext cx="6786563" cy="6694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750" dirty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750" dirty="0">
                <a:latin typeface="NikoshBAN" pitchFamily="2" charset="0"/>
                <a:cs typeface="NikoshBAN" pitchFamily="2" charset="0"/>
              </a:rPr>
              <a:t>৪২</a:t>
            </a:r>
            <a:r>
              <a:rPr lang="bn-BD" sz="3750" dirty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7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5" y="4067488"/>
            <a:ext cx="4149530" cy="16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052027"/>
            <a:ext cx="4210050" cy="16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2209" y="1023571"/>
            <a:ext cx="178593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2575" y="2002859"/>
            <a:ext cx="94616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575" y="4724400"/>
            <a:ext cx="798686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তথ্যমতে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575" y="3865602"/>
            <a:ext cx="795114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আওতে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2575" y="2957266"/>
            <a:ext cx="94616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E3E74-ABD1-4AB3-A261-133D4DE2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B4198-9A69-44A8-A658-FE07754D93B7}" type="slidenum">
              <a:rPr lang="en-US" smtClean="0"/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19" b="0" i="0" u="none" strike="noStrike" kern="1200" cap="none" spc="0" normalizeH="0" baseline="0" noProof="0">
              <a:ln>
                <a:noFill/>
              </a:ln>
              <a:solidFill>
                <a:srgbClr val="E3DED1">
                  <a:shade val="50000"/>
                </a:srgbClr>
              </a:solidFill>
              <a:effectLst/>
              <a:uLnTx/>
              <a:uFillTx/>
              <a:latin typeface="Verdana"/>
              <a:ea typeface="+mn-ea"/>
              <a:cs typeface="NikoshB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B58A3C-CAA6-43A7-A0C9-833C061F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798" y="2041222"/>
            <a:ext cx="1773936" cy="3133725"/>
          </a:xfrm>
          <a:custGeom>
            <a:avLst/>
            <a:gdLst>
              <a:gd name="connsiteX0" fmla="*/ 0 w 1773936"/>
              <a:gd name="connsiteY0" fmla="*/ 0 h 3133725"/>
              <a:gd name="connsiteX1" fmla="*/ 1773936 w 1773936"/>
              <a:gd name="connsiteY1" fmla="*/ 0 h 3133725"/>
              <a:gd name="connsiteX2" fmla="*/ 1773936 w 1773936"/>
              <a:gd name="connsiteY2" fmla="*/ 3133725 h 3133725"/>
              <a:gd name="connsiteX3" fmla="*/ 0 w 1773936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936" h="3133725">
                <a:moveTo>
                  <a:pt x="0" y="0"/>
                </a:moveTo>
                <a:lnTo>
                  <a:pt x="1773936" y="0"/>
                </a:lnTo>
                <a:lnTo>
                  <a:pt x="1773936" y="3133725"/>
                </a:lnTo>
                <a:lnTo>
                  <a:pt x="0" y="3133725"/>
                </a:lnTo>
                <a:close/>
              </a:path>
            </a:pathLst>
          </a:custGeom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perspectiveHeroicExtremeRightFacing">
              <a:rot lat="0" lon="19532356" rev="0"/>
            </a:camera>
            <a:lightRig rig="threePt" dir="t"/>
          </a:scene3d>
          <a:sp3d extrusionH="260350">
            <a:bevelT prst="convex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4AB7CE-B4B5-40C3-B15A-3079825C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9236" y="2160286"/>
            <a:ext cx="1773936" cy="2895600"/>
          </a:xfrm>
          <a:custGeom>
            <a:avLst/>
            <a:gdLst>
              <a:gd name="connsiteX0" fmla="*/ 0 w 1773936"/>
              <a:gd name="connsiteY0" fmla="*/ 0 h 3133725"/>
              <a:gd name="connsiteX1" fmla="*/ 1773936 w 1773936"/>
              <a:gd name="connsiteY1" fmla="*/ 0 h 3133725"/>
              <a:gd name="connsiteX2" fmla="*/ 1773936 w 1773936"/>
              <a:gd name="connsiteY2" fmla="*/ 3133725 h 3133725"/>
              <a:gd name="connsiteX3" fmla="*/ 0 w 1773936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936" h="3133725">
                <a:moveTo>
                  <a:pt x="0" y="0"/>
                </a:moveTo>
                <a:lnTo>
                  <a:pt x="1773936" y="0"/>
                </a:lnTo>
                <a:lnTo>
                  <a:pt x="1773936" y="3133725"/>
                </a:lnTo>
                <a:lnTo>
                  <a:pt x="0" y="313372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CC87CD-AB23-43DB-9CC0-3715566E1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347" y="2041221"/>
            <a:ext cx="1771263" cy="3133725"/>
          </a:xfrm>
          <a:custGeom>
            <a:avLst/>
            <a:gdLst>
              <a:gd name="connsiteX0" fmla="*/ 0 w 1771263"/>
              <a:gd name="connsiteY0" fmla="*/ 0 h 3133725"/>
              <a:gd name="connsiteX1" fmla="*/ 1771263 w 1771263"/>
              <a:gd name="connsiteY1" fmla="*/ 0 h 3133725"/>
              <a:gd name="connsiteX2" fmla="*/ 1771263 w 1771263"/>
              <a:gd name="connsiteY2" fmla="*/ 3133725 h 3133725"/>
              <a:gd name="connsiteX3" fmla="*/ 0 w 1771263"/>
              <a:gd name="connsiteY3" fmla="*/ 313372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263" h="3133725">
                <a:moveTo>
                  <a:pt x="0" y="0"/>
                </a:moveTo>
                <a:lnTo>
                  <a:pt x="1771263" y="0"/>
                </a:lnTo>
                <a:lnTo>
                  <a:pt x="1771263" y="3133725"/>
                </a:lnTo>
                <a:lnTo>
                  <a:pt x="0" y="3133725"/>
                </a:lnTo>
                <a:close/>
              </a:path>
            </a:pathLst>
          </a:custGeom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perspectiveHeroicExtremeLeftFacing">
              <a:rot lat="0" lon="2067641" rev="0"/>
            </a:camera>
            <a:lightRig rig="threePt" dir="t"/>
          </a:scene3d>
          <a:sp3d extrusionH="254000">
            <a:bevelT prst="convex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CB89A-824F-4376-B733-B546FB5787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466" y="2273953"/>
            <a:ext cx="806850" cy="806850"/>
          </a:xfrm>
          <a:prstGeom prst="ellipse">
            <a:avLst/>
          </a:prstGeom>
          <a:scene3d>
            <a:camera prst="perspectiveHeroicExtremeLeftFacing">
              <a:rot lat="0" lon="2067641" rev="0"/>
            </a:camera>
            <a:lightRig rig="threePt" dir="t"/>
          </a:scene3d>
          <a:sp3d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9566A23-6309-42FA-9F0F-274DF6AF7DE1}"/>
              </a:ext>
            </a:extLst>
          </p:cNvPr>
          <p:cNvGrpSpPr/>
          <p:nvPr/>
        </p:nvGrpSpPr>
        <p:grpSpPr>
          <a:xfrm>
            <a:off x="8273573" y="1596015"/>
            <a:ext cx="1128541" cy="1128541"/>
            <a:chOff x="2304364" y="2519702"/>
            <a:chExt cx="2286000" cy="228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3192CE-7D00-4DA9-8AE4-2CBB4820B860}"/>
                </a:ext>
              </a:extLst>
            </p:cNvPr>
            <p:cNvSpPr/>
            <p:nvPr/>
          </p:nvSpPr>
          <p:spPr>
            <a:xfrm rot="7982816">
              <a:off x="2304364" y="2519702"/>
              <a:ext cx="2286000" cy="2286000"/>
            </a:xfrm>
            <a:custGeom>
              <a:avLst/>
              <a:gdLst>
                <a:gd name="connsiteX0" fmla="*/ 316507 w 2286000"/>
                <a:gd name="connsiteY0" fmla="*/ 1940111 h 2286000"/>
                <a:gd name="connsiteX1" fmla="*/ 1178111 w 2286000"/>
                <a:gd name="connsiteY1" fmla="*/ 1969493 h 2286000"/>
                <a:gd name="connsiteX2" fmla="*/ 1207493 w 2286000"/>
                <a:gd name="connsiteY2" fmla="*/ 1107889 h 2286000"/>
                <a:gd name="connsiteX3" fmla="*/ 345889 w 2286000"/>
                <a:gd name="connsiteY3" fmla="*/ 1078507 h 2286000"/>
                <a:gd name="connsiteX4" fmla="*/ 316507 w 2286000"/>
                <a:gd name="connsiteY4" fmla="*/ 1940111 h 2286000"/>
                <a:gd name="connsiteX5" fmla="*/ 223185 w 2286000"/>
                <a:gd name="connsiteY5" fmla="*/ 2062815 h 2286000"/>
                <a:gd name="connsiteX6" fmla="*/ 0 w 2286000"/>
                <a:gd name="connsiteY6" fmla="*/ 1524000 h 2286000"/>
                <a:gd name="connsiteX7" fmla="*/ 762000 w 2286000"/>
                <a:gd name="connsiteY7" fmla="*/ 762000 h 2286000"/>
                <a:gd name="connsiteX8" fmla="*/ 2286000 w 2286000"/>
                <a:gd name="connsiteY8" fmla="*/ 0 h 2286000"/>
                <a:gd name="connsiteX9" fmla="*/ 1524000 w 2286000"/>
                <a:gd name="connsiteY9" fmla="*/ 1524000 h 2286000"/>
                <a:gd name="connsiteX10" fmla="*/ 762000 w 2286000"/>
                <a:gd name="connsiteY10" fmla="*/ 2286000 h 2286000"/>
                <a:gd name="connsiteX11" fmla="*/ 223185 w 2286000"/>
                <a:gd name="connsiteY11" fmla="*/ 206281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2286000">
                  <a:moveTo>
                    <a:pt x="316507" y="1940111"/>
                  </a:moveTo>
                  <a:cubicBezTo>
                    <a:pt x="546320" y="2186150"/>
                    <a:pt x="932072" y="2199305"/>
                    <a:pt x="1178111" y="1969493"/>
                  </a:cubicBezTo>
                  <a:cubicBezTo>
                    <a:pt x="1424150" y="1739680"/>
                    <a:pt x="1437305" y="1353928"/>
                    <a:pt x="1207493" y="1107889"/>
                  </a:cubicBezTo>
                  <a:cubicBezTo>
                    <a:pt x="977680" y="861850"/>
                    <a:pt x="591928" y="848695"/>
                    <a:pt x="345889" y="1078507"/>
                  </a:cubicBezTo>
                  <a:cubicBezTo>
                    <a:pt x="99850" y="1308320"/>
                    <a:pt x="86695" y="1694072"/>
                    <a:pt x="316507" y="1940111"/>
                  </a:cubicBezTo>
                  <a:close/>
                  <a:moveTo>
                    <a:pt x="223185" y="2062815"/>
                  </a:moveTo>
                  <a:cubicBezTo>
                    <a:pt x="85290" y="1924920"/>
                    <a:pt x="0" y="1734420"/>
                    <a:pt x="0" y="1524000"/>
                  </a:cubicBezTo>
                  <a:cubicBezTo>
                    <a:pt x="0" y="1103159"/>
                    <a:pt x="341159" y="762000"/>
                    <a:pt x="762000" y="762000"/>
                  </a:cubicBezTo>
                  <a:cubicBezTo>
                    <a:pt x="1270000" y="762000"/>
                    <a:pt x="1778000" y="508000"/>
                    <a:pt x="2286000" y="0"/>
                  </a:cubicBezTo>
                  <a:cubicBezTo>
                    <a:pt x="1778000" y="508000"/>
                    <a:pt x="1524000" y="1016000"/>
                    <a:pt x="1524000" y="1524000"/>
                  </a:cubicBezTo>
                  <a:cubicBezTo>
                    <a:pt x="1524000" y="1944841"/>
                    <a:pt x="1182841" y="2286000"/>
                    <a:pt x="762000" y="2286000"/>
                  </a:cubicBezTo>
                  <a:cubicBezTo>
                    <a:pt x="551580" y="2286000"/>
                    <a:pt x="361080" y="2200710"/>
                    <a:pt x="223185" y="2062815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B5671-5320-47FC-9DEA-F684E2009F7C}"/>
                </a:ext>
              </a:extLst>
            </p:cNvPr>
            <p:cNvSpPr/>
            <p:nvPr/>
          </p:nvSpPr>
          <p:spPr>
            <a:xfrm>
              <a:off x="2933014" y="2619488"/>
              <a:ext cx="1028700" cy="1028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C47804-65ED-43CA-B887-B74A0B9E48CE}"/>
              </a:ext>
            </a:extLst>
          </p:cNvPr>
          <p:cNvSpPr txBox="1"/>
          <p:nvPr/>
        </p:nvSpPr>
        <p:spPr>
          <a:xfrm>
            <a:off x="5943600" y="3207682"/>
            <a:ext cx="5788489" cy="1384995"/>
          </a:xfrm>
          <a:prstGeom prst="rect">
            <a:avLst/>
          </a:prstGeom>
          <a:solidFill>
            <a:srgbClr val="F2F2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07E03-1AFF-4643-8886-F51510606477}"/>
              </a:ext>
            </a:extLst>
          </p:cNvPr>
          <p:cNvSpPr txBox="1"/>
          <p:nvPr/>
        </p:nvSpPr>
        <p:spPr>
          <a:xfrm>
            <a:off x="2269236" y="1190409"/>
            <a:ext cx="1785938" cy="61170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37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629"/>
          <a:stretch/>
        </p:blipFill>
        <p:spPr>
          <a:xfrm>
            <a:off x="1345406" y="1143000"/>
            <a:ext cx="9501188" cy="502920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3754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3286CCE-06B8-4C56-AE24-F626493A9D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4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D9249-D921-4E11-84B5-1E661AFF6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155" y="1738687"/>
            <a:ext cx="3547820" cy="3547820"/>
          </a:xfrm>
          <a:prstGeom prst="ellipse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A4CA21-09E0-4FF2-8ABA-F4DFADA23C47}"/>
              </a:ext>
            </a:extLst>
          </p:cNvPr>
          <p:cNvSpPr/>
          <p:nvPr/>
        </p:nvSpPr>
        <p:spPr>
          <a:xfrm>
            <a:off x="759265" y="1683797"/>
            <a:ext cx="3657600" cy="36576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61A6D7-FD35-4398-AFE2-79410AA39519}"/>
              </a:ext>
            </a:extLst>
          </p:cNvPr>
          <p:cNvGrpSpPr/>
          <p:nvPr/>
        </p:nvGrpSpPr>
        <p:grpSpPr>
          <a:xfrm>
            <a:off x="2435666" y="1531397"/>
            <a:ext cx="304800" cy="3962400"/>
            <a:chOff x="3276600" y="1676399"/>
            <a:chExt cx="304800" cy="3962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E5F735-7D29-42B7-8FA4-21F697C5ACF9}"/>
                </a:ext>
              </a:extLst>
            </p:cNvPr>
            <p:cNvSpPr/>
            <p:nvPr/>
          </p:nvSpPr>
          <p:spPr>
            <a:xfrm>
              <a:off x="3276600" y="5333999"/>
              <a:ext cx="304800" cy="304800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F58956-938D-44CB-960E-B51D311AE1F0}"/>
                </a:ext>
              </a:extLst>
            </p:cNvPr>
            <p:cNvSpPr/>
            <p:nvPr/>
          </p:nvSpPr>
          <p:spPr>
            <a:xfrm>
              <a:off x="3276600" y="1676399"/>
              <a:ext cx="304800" cy="304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0506A5-63AF-46AC-87E1-F54CBEC92204}"/>
              </a:ext>
            </a:extLst>
          </p:cNvPr>
          <p:cNvSpPr/>
          <p:nvPr/>
        </p:nvSpPr>
        <p:spPr>
          <a:xfrm>
            <a:off x="4629151" y="1869832"/>
            <a:ext cx="67056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মোহাম্মদ</a:t>
            </a:r>
            <a:r>
              <a:rPr kumimoji="0" lang="en-US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ফ</a:t>
            </a:r>
            <a:r>
              <a:rPr kumimoji="0" lang="bn-BD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bn-BD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 </a:t>
            </a:r>
            <a:r>
              <a:rPr kumimoji="0" lang="en-US" sz="48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আলম</a:t>
            </a:r>
            <a:endParaRPr kumimoji="0" lang="bn-IN" sz="3600" b="0" i="0" u="none" strike="noStrike" kern="1200" cap="none" spc="0" normalizeH="0" baseline="0" noProof="0" dirty="0">
              <a:ln w="28575">
                <a:noFill/>
              </a:ln>
              <a:solidFill>
                <a:srgbClr val="1A32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</a:t>
            </a:r>
            <a:r>
              <a:rPr kumimoji="0" lang="en-US" sz="36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36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3600" b="0" i="0" u="none" strike="noStrike" kern="1200" cap="none" spc="0" normalizeH="0" baseline="0" noProof="0" dirty="0">
              <a:ln w="28575">
                <a:noFill/>
              </a:ln>
              <a:solidFill>
                <a:srgbClr val="1A32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শম্ভুপ</a:t>
            </a:r>
            <a:r>
              <a:rPr kumimoji="0" lang="bn-BD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bn-IN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সরকারি</a:t>
            </a:r>
            <a:r>
              <a:rPr kumimoji="0" lang="bn-IN" sz="36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bn-IN" sz="36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</a:t>
            </a:r>
            <a:r>
              <a:rPr kumimoji="0" lang="en-US" sz="48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</a:t>
            </a:r>
            <a:r>
              <a:rPr kumimoji="0" lang="bn-IN" sz="48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লয়</a:t>
            </a:r>
            <a:r>
              <a:rPr kumimoji="0" lang="bn-IN" sz="36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ভৈরব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কিশোরগঞ্জ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০১৭</a:t>
            </a:r>
            <a:r>
              <a:rPr kumimoji="0" lang="bn-BD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bn-BD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BD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bn-BD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</a:t>
            </a:r>
            <a:r>
              <a:rPr kumimoji="0" lang="en-US" sz="4400" b="0" i="0" u="none" strike="noStrike" kern="1200" cap="none" spc="0" normalizeH="0" baseline="0" noProof="0" dirty="0">
                <a:ln w="28575"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০.</a:t>
            </a:r>
            <a:endParaRPr kumimoji="0" lang="bn-IN" sz="4400" b="0" i="0" u="none" strike="noStrike" kern="1200" cap="none" spc="0" normalizeH="0" baseline="0" noProof="0" dirty="0">
              <a:ln w="28575">
                <a:noFill/>
              </a:ln>
              <a:solidFill>
                <a:srgbClr val="1A32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856D4-C98B-4B74-976C-E595C084AB0F}"/>
              </a:ext>
            </a:extLst>
          </p:cNvPr>
          <p:cNvSpPr txBox="1"/>
          <p:nvPr/>
        </p:nvSpPr>
        <p:spPr>
          <a:xfrm>
            <a:off x="4086280" y="786494"/>
            <a:ext cx="4019440" cy="1042306"/>
          </a:xfrm>
          <a:prstGeom prst="wedgeRectCallout">
            <a:avLst/>
          </a:prstGeom>
          <a:noFill/>
          <a:ln>
            <a:noFill/>
          </a:ln>
        </p:spPr>
        <p:txBody>
          <a:bodyPr wrap="none" lIns="117827" tIns="58913" rIns="117827" bIns="58913" rtlCol="0">
            <a:spAutoFit/>
          </a:bodyPr>
          <a:lstStyle/>
          <a:p>
            <a:pPr marL="0" marR="0" lvl="0" indent="0" algn="l" defTabSz="1178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b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000" b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2286000"/>
            <a:ext cx="8839200" cy="366204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: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: ৪0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15" name="Down Ribbon 14"/>
          <p:cNvSpPr/>
          <p:nvPr/>
        </p:nvSpPr>
        <p:spPr>
          <a:xfrm>
            <a:off x="2533815" y="909955"/>
            <a:ext cx="7124371" cy="1143000"/>
          </a:xfrm>
          <a:prstGeom prst="ribb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625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625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" y="2286000"/>
            <a:ext cx="1066800" cy="3468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55FD23-8DF7-4FBD-A33C-E7FD7E142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286000"/>
            <a:ext cx="1066800" cy="34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66800"/>
            <a:ext cx="4572000" cy="2456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066800"/>
            <a:ext cx="4572000" cy="2456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/>
          <a:stretch/>
        </p:blipFill>
        <p:spPr>
          <a:xfrm>
            <a:off x="1016000" y="3859516"/>
            <a:ext cx="4572000" cy="2386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859516"/>
            <a:ext cx="4572000" cy="2386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11128" y="294501"/>
            <a:ext cx="682347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774531" y="3048000"/>
            <a:ext cx="642938" cy="1006878"/>
          </a:xfrm>
          <a:prstGeom prst="downArrow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extBox 1"/>
          <p:cNvSpPr txBox="1"/>
          <p:nvPr/>
        </p:nvSpPr>
        <p:spPr>
          <a:xfrm>
            <a:off x="2524125" y="4073478"/>
            <a:ext cx="7143751" cy="727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25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1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1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1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1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1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5563" y="1759454"/>
            <a:ext cx="7000875" cy="1246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3C976-B5FE-4F4A-8FEB-D17315318E83}"/>
              </a:ext>
            </a:extLst>
          </p:cNvPr>
          <p:cNvGrpSpPr/>
          <p:nvPr/>
        </p:nvGrpSpPr>
        <p:grpSpPr>
          <a:xfrm>
            <a:off x="838200" y="723900"/>
            <a:ext cx="10258422" cy="5410200"/>
            <a:chOff x="838203" y="785813"/>
            <a:chExt cx="10258422" cy="53531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838BEE-B592-4407-A3B9-B58C1551A8A1}"/>
                </a:ext>
              </a:extLst>
            </p:cNvPr>
            <p:cNvSpPr/>
            <p:nvPr/>
          </p:nvSpPr>
          <p:spPr>
            <a:xfrm>
              <a:off x="1023937" y="785813"/>
              <a:ext cx="10072688" cy="5353182"/>
            </a:xfrm>
            <a:prstGeom prst="rect">
              <a:avLst/>
            </a:prstGeom>
            <a:noFill/>
          </p:spPr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DF4494A-DFFE-4119-996A-13A52422D4CA}"/>
                </a:ext>
              </a:extLst>
            </p:cNvPr>
            <p:cNvSpPr/>
            <p:nvPr/>
          </p:nvSpPr>
          <p:spPr>
            <a:xfrm>
              <a:off x="2154734" y="3462404"/>
              <a:ext cx="665918" cy="634449"/>
            </a:xfrm>
            <a:custGeom>
              <a:avLst/>
              <a:gdLst>
                <a:gd name="connsiteX0" fmla="*/ 0 w 665918"/>
                <a:gd name="connsiteY0" fmla="*/ 0 h 634449"/>
                <a:gd name="connsiteX1" fmla="*/ 332959 w 665918"/>
                <a:gd name="connsiteY1" fmla="*/ 0 h 634449"/>
                <a:gd name="connsiteX2" fmla="*/ 332959 w 665918"/>
                <a:gd name="connsiteY2" fmla="*/ 634449 h 634449"/>
                <a:gd name="connsiteX3" fmla="*/ 665918 w 665918"/>
                <a:gd name="connsiteY3" fmla="*/ 634449 h 6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918" h="634449">
                  <a:moveTo>
                    <a:pt x="0" y="0"/>
                  </a:moveTo>
                  <a:lnTo>
                    <a:pt x="332959" y="0"/>
                  </a:lnTo>
                  <a:lnTo>
                    <a:pt x="332959" y="634449"/>
                  </a:lnTo>
                  <a:lnTo>
                    <a:pt x="665918" y="63444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665" tIns="294230" rIns="322665" bIns="29423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E067FA-52D6-483A-ABE0-AE4EA2C15033}"/>
                </a:ext>
              </a:extLst>
            </p:cNvPr>
            <p:cNvSpPr/>
            <p:nvPr/>
          </p:nvSpPr>
          <p:spPr>
            <a:xfrm>
              <a:off x="2154734" y="2827954"/>
              <a:ext cx="665918" cy="634449"/>
            </a:xfrm>
            <a:custGeom>
              <a:avLst/>
              <a:gdLst>
                <a:gd name="connsiteX0" fmla="*/ 0 w 665918"/>
                <a:gd name="connsiteY0" fmla="*/ 634449 h 634449"/>
                <a:gd name="connsiteX1" fmla="*/ 332959 w 665918"/>
                <a:gd name="connsiteY1" fmla="*/ 634449 h 634449"/>
                <a:gd name="connsiteX2" fmla="*/ 332959 w 665918"/>
                <a:gd name="connsiteY2" fmla="*/ 0 h 634449"/>
                <a:gd name="connsiteX3" fmla="*/ 665918 w 665918"/>
                <a:gd name="connsiteY3" fmla="*/ 0 h 63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918" h="634449">
                  <a:moveTo>
                    <a:pt x="0" y="634449"/>
                  </a:moveTo>
                  <a:lnTo>
                    <a:pt x="332959" y="634449"/>
                  </a:lnTo>
                  <a:lnTo>
                    <a:pt x="332959" y="0"/>
                  </a:lnTo>
                  <a:lnTo>
                    <a:pt x="66591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665" tIns="294231" rIns="322665" bIns="29423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0581AED-2D71-48A9-B3C4-8DDC03D3870B}"/>
                </a:ext>
              </a:extLst>
            </p:cNvPr>
            <p:cNvSpPr/>
            <p:nvPr/>
          </p:nvSpPr>
          <p:spPr>
            <a:xfrm rot="16200000">
              <a:off x="-365739" y="2804137"/>
              <a:ext cx="3724418" cy="1316534"/>
            </a:xfrm>
            <a:custGeom>
              <a:avLst/>
              <a:gdLst>
                <a:gd name="connsiteX0" fmla="*/ 0 w 3724418"/>
                <a:gd name="connsiteY0" fmla="*/ 0 h 1015119"/>
                <a:gd name="connsiteX1" fmla="*/ 3724418 w 3724418"/>
                <a:gd name="connsiteY1" fmla="*/ 0 h 1015119"/>
                <a:gd name="connsiteX2" fmla="*/ 3724418 w 3724418"/>
                <a:gd name="connsiteY2" fmla="*/ 1015119 h 1015119"/>
                <a:gd name="connsiteX3" fmla="*/ 0 w 3724418"/>
                <a:gd name="connsiteY3" fmla="*/ 1015119 h 1015119"/>
                <a:gd name="connsiteX4" fmla="*/ 0 w 3724418"/>
                <a:gd name="connsiteY4" fmla="*/ 0 h 101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418" h="1015119">
                  <a:moveTo>
                    <a:pt x="0" y="0"/>
                  </a:moveTo>
                  <a:lnTo>
                    <a:pt x="3724418" y="0"/>
                  </a:lnTo>
                  <a:lnTo>
                    <a:pt x="3724418" y="1015119"/>
                  </a:lnTo>
                  <a:lnTo>
                    <a:pt x="0" y="101511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1274" tIns="41274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5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601FB91-3933-4F4C-8A10-2A6E329AD750}"/>
                </a:ext>
              </a:extLst>
            </p:cNvPr>
            <p:cNvSpPr/>
            <p:nvPr/>
          </p:nvSpPr>
          <p:spPr>
            <a:xfrm>
              <a:off x="2820652" y="1927822"/>
              <a:ext cx="8151403" cy="1407692"/>
            </a:xfrm>
            <a:custGeom>
              <a:avLst/>
              <a:gdLst>
                <a:gd name="connsiteX0" fmla="*/ 0 w 8151403"/>
                <a:gd name="connsiteY0" fmla="*/ 0 h 1015119"/>
                <a:gd name="connsiteX1" fmla="*/ 8151403 w 8151403"/>
                <a:gd name="connsiteY1" fmla="*/ 0 h 1015119"/>
                <a:gd name="connsiteX2" fmla="*/ 8151403 w 8151403"/>
                <a:gd name="connsiteY2" fmla="*/ 1015119 h 1015119"/>
                <a:gd name="connsiteX3" fmla="*/ 0 w 8151403"/>
                <a:gd name="connsiteY3" fmla="*/ 1015119 h 1015119"/>
                <a:gd name="connsiteX4" fmla="*/ 0 w 8151403"/>
                <a:gd name="connsiteY4" fmla="*/ 0 h 101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1403" h="1015119">
                  <a:moveTo>
                    <a:pt x="0" y="0"/>
                  </a:moveTo>
                  <a:lnTo>
                    <a:pt x="8151403" y="0"/>
                  </a:lnTo>
                  <a:lnTo>
                    <a:pt x="8151403" y="1015119"/>
                  </a:lnTo>
                  <a:lnTo>
                    <a:pt x="0" y="101511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১২.১.১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চাহিদার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বৃদ্ধির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 (</a:t>
              </a:r>
              <a:r>
                <a:rPr lang="en-US" sz="36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খাদ্য,বস্ত্র,বাস্থান</a:t>
              </a:r>
              <a:r>
                <a: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6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113982-5697-42AC-88AA-831EB41E5707}"/>
                </a:ext>
              </a:extLst>
            </p:cNvPr>
            <p:cNvSpPr/>
            <p:nvPr/>
          </p:nvSpPr>
          <p:spPr>
            <a:xfrm>
              <a:off x="2820652" y="3589293"/>
              <a:ext cx="8160293" cy="1644938"/>
            </a:xfrm>
            <a:custGeom>
              <a:avLst/>
              <a:gdLst>
                <a:gd name="connsiteX0" fmla="*/ 0 w 8160293"/>
                <a:gd name="connsiteY0" fmla="*/ 0 h 1015119"/>
                <a:gd name="connsiteX1" fmla="*/ 8160293 w 8160293"/>
                <a:gd name="connsiteY1" fmla="*/ 0 h 1015119"/>
                <a:gd name="connsiteX2" fmla="*/ 8160293 w 8160293"/>
                <a:gd name="connsiteY2" fmla="*/ 1015119 h 1015119"/>
                <a:gd name="connsiteX3" fmla="*/ 0 w 8160293"/>
                <a:gd name="connsiteY3" fmla="*/ 1015119 h 1015119"/>
                <a:gd name="connsiteX4" fmla="*/ 0 w 8160293"/>
                <a:gd name="connsiteY4" fmla="*/ 0 h 101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0293" h="1015119">
                  <a:moveTo>
                    <a:pt x="0" y="0"/>
                  </a:moveTo>
                  <a:lnTo>
                    <a:pt x="8160293" y="0"/>
                  </a:lnTo>
                  <a:lnTo>
                    <a:pt x="8160293" y="1015119"/>
                  </a:lnTo>
                  <a:lnTo>
                    <a:pt x="0" y="101511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১২.2.১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জীবনযাত্রার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মানের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অধিক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জনসংখ্যার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বৃদ্ধির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7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5092" y="3000374"/>
            <a:ext cx="116458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খাদ্য</a:t>
            </a:r>
            <a:endParaRPr lang="as-IN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340" y="2953380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বস্ত্র</a:t>
            </a:r>
            <a:endParaRPr lang="as-IN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6048" y="2976829"/>
            <a:ext cx="1093569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বাসস্থান</a:t>
            </a:r>
            <a:endParaRPr lang="as-IN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9208" y="3717536"/>
            <a:ext cx="3127248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" y="1214437"/>
            <a:ext cx="3127248" cy="17623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76" y="1214438"/>
            <a:ext cx="3127248" cy="17623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88" y="1214438"/>
            <a:ext cx="3127248" cy="17389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86217" y="300387"/>
            <a:ext cx="546258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76" y="3717536"/>
            <a:ext cx="3127248" cy="18848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1526364" y="5738990"/>
            <a:ext cx="85725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as-IN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9121" y="5738990"/>
            <a:ext cx="121443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চিকিৎসা</a:t>
            </a:r>
            <a:endParaRPr lang="as-IN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79771-BE12-4236-AFD0-238B251C7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" y="3614931"/>
            <a:ext cx="3127248" cy="20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164" y="5311099"/>
            <a:ext cx="4719568" cy="6694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894" y="5311099"/>
            <a:ext cx="4834942" cy="6694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2139" y="877487"/>
            <a:ext cx="422772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4963"/>
          <a:stretch/>
        </p:blipFill>
        <p:spPr>
          <a:xfrm>
            <a:off x="879163" y="1871079"/>
            <a:ext cx="4719568" cy="310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94" y="1871078"/>
            <a:ext cx="4834942" cy="310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112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5" t="53663" b="25135"/>
          <a:stretch/>
        </p:blipFill>
        <p:spPr>
          <a:xfrm>
            <a:off x="6546801" y="1785938"/>
            <a:ext cx="4743597" cy="3243262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11202" y="5334000"/>
            <a:ext cx="3444179" cy="6694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619" y="5334000"/>
            <a:ext cx="3444179" cy="6694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বস্ত্রহীন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602" y="1785937"/>
            <a:ext cx="4743597" cy="32432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45781" y="970331"/>
            <a:ext cx="3500438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174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278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NikoshBAN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faisulalamrsa@gmail.com</dc:creator>
  <cp:lastModifiedBy>faisulalamrsa@gmail.com</cp:lastModifiedBy>
  <cp:revision>38</cp:revision>
  <dcterms:created xsi:type="dcterms:W3CDTF">2019-06-13T09:50:06Z</dcterms:created>
  <dcterms:modified xsi:type="dcterms:W3CDTF">2019-07-06T13:48:37Z</dcterms:modified>
</cp:coreProperties>
</file>