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89" r:id="rId2"/>
    <p:sldId id="288" r:id="rId3"/>
    <p:sldId id="294" r:id="rId4"/>
    <p:sldId id="296" r:id="rId5"/>
    <p:sldId id="295" r:id="rId6"/>
    <p:sldId id="282" r:id="rId7"/>
    <p:sldId id="290" r:id="rId8"/>
    <p:sldId id="293" r:id="rId9"/>
    <p:sldId id="297" r:id="rId10"/>
    <p:sldId id="311" r:id="rId11"/>
    <p:sldId id="312" r:id="rId12"/>
    <p:sldId id="298" r:id="rId13"/>
    <p:sldId id="299" r:id="rId14"/>
    <p:sldId id="301" r:id="rId15"/>
    <p:sldId id="310" r:id="rId16"/>
    <p:sldId id="308" r:id="rId17"/>
    <p:sldId id="309" r:id="rId18"/>
    <p:sldId id="278" r:id="rId19"/>
    <p:sldId id="300" r:id="rId20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744" y="-30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BF3D6-1705-4472-8D7C-B27B23F8F1F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66EBA-3252-4895-AC1E-386197BF5F49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আবুল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আব্বাস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DE5F53EF-9A9F-4FFF-8CEA-E7FB9C7489AA}" type="parTrans" cxnId="{38668749-372A-4D3F-ABB8-1FD41C382DBE}">
      <dgm:prSet/>
      <dgm:spPr/>
      <dgm:t>
        <a:bodyPr/>
        <a:lstStyle/>
        <a:p>
          <a:endParaRPr lang="en-US"/>
        </a:p>
      </dgm:t>
    </dgm:pt>
    <dgm:pt modelId="{A29F6062-5584-48CC-8AAC-8E0B8A90BBE7}" type="sibTrans" cxnId="{38668749-372A-4D3F-ABB8-1FD41C382DBE}">
      <dgm:prSet/>
      <dgm:spPr/>
      <dgm:t>
        <a:bodyPr/>
        <a:lstStyle/>
        <a:p>
          <a:endParaRPr lang="en-US"/>
        </a:p>
      </dgm:t>
    </dgm:pt>
    <dgm:pt modelId="{7E7BD818-8CBB-4C3D-988D-74EA3AB67D4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জন্মঃ 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৭২১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 খ্রিঃ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A886BAC-8359-445A-9FEA-7FFC5B29E7BF}" type="parTrans" cxnId="{1422D4FA-34A7-4560-B8DA-77EEC436E9CB}">
      <dgm:prSet/>
      <dgm:spPr/>
      <dgm:t>
        <a:bodyPr/>
        <a:lstStyle/>
        <a:p>
          <a:endParaRPr lang="en-US"/>
        </a:p>
      </dgm:t>
    </dgm:pt>
    <dgm:pt modelId="{F0661E30-632B-4F2C-A7EC-A3098ABB3380}" type="sibTrans" cxnId="{1422D4FA-34A7-4560-B8DA-77EEC436E9CB}">
      <dgm:prSet/>
      <dgm:spPr/>
      <dgm:t>
        <a:bodyPr/>
        <a:lstStyle/>
        <a:p>
          <a:endParaRPr lang="en-US"/>
        </a:p>
      </dgm:t>
    </dgm:pt>
    <dgm:pt modelId="{4EB4CA38-A3CA-4CF5-A21C-6E9C305BB4F4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মৃত্য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বরণ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dirty="0" smtClean="0">
              <a:latin typeface="NikoshBAN" pitchFamily="2" charset="0"/>
              <a:cs typeface="NikoshBAN" pitchFamily="2" charset="0"/>
            </a:rPr>
            <a:t>৯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জুন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৭৫৪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খ্রিঃ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2F9275E6-2D21-4883-9C26-101D652A6A79}" type="parTrans" cxnId="{25F66B60-20DA-4E1E-968C-BB1D3F143F4A}">
      <dgm:prSet/>
      <dgm:spPr/>
      <dgm:t>
        <a:bodyPr/>
        <a:lstStyle/>
        <a:p>
          <a:endParaRPr lang="en-US"/>
        </a:p>
      </dgm:t>
    </dgm:pt>
    <dgm:pt modelId="{E772DF83-D84E-4D55-AA74-3DC371F699AA}" type="sibTrans" cxnId="{25F66B60-20DA-4E1E-968C-BB1D3F143F4A}">
      <dgm:prSet/>
      <dgm:spPr/>
      <dgm:t>
        <a:bodyPr/>
        <a:lstStyle/>
        <a:p>
          <a:endParaRPr lang="en-US"/>
        </a:p>
      </dgm:t>
    </dgm:pt>
    <dgm:pt modelId="{D02A2678-FC75-4367-BF06-D810EECEBA5D}">
      <dgm:prSet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বংশঃ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আব্বাসি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DC85941F-F58B-45FB-B21A-9D71656CFCA9}" type="parTrans" cxnId="{6398829F-7F15-4B24-910A-B39520841F57}">
      <dgm:prSet/>
      <dgm:spPr/>
      <dgm:t>
        <a:bodyPr/>
        <a:lstStyle/>
        <a:p>
          <a:endParaRPr lang="en-US"/>
        </a:p>
      </dgm:t>
    </dgm:pt>
    <dgm:pt modelId="{7FA02FB0-ACA0-47EA-9AAB-4A983106911B}" type="sibTrans" cxnId="{6398829F-7F15-4B24-910A-B39520841F57}">
      <dgm:prSet/>
      <dgm:spPr/>
      <dgm:t>
        <a:bodyPr/>
        <a:lstStyle/>
        <a:p>
          <a:endParaRPr lang="en-US"/>
        </a:p>
      </dgm:t>
    </dgm:pt>
    <dgm:pt modelId="{91C55549-D3F5-406B-AFA8-0A9DD23ABFA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পিতাঃ </a:t>
          </a:r>
        </a:p>
        <a:p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মুহাম্মদ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বিন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আলী</a:t>
          </a:r>
          <a:endParaRPr lang="bn-BD" sz="2000" b="1" dirty="0" smtClean="0">
            <a:latin typeface="NikoshBAN" pitchFamily="2" charset="0"/>
            <a:cs typeface="NikoshBAN" pitchFamily="2" charset="0"/>
          </a:endParaRPr>
        </a:p>
        <a:p>
          <a:endParaRPr lang="bn-BD" sz="2000" b="1" dirty="0" smtClean="0">
            <a:latin typeface="NikoshBAN" pitchFamily="2" charset="0"/>
            <a:cs typeface="NikoshBAN" pitchFamily="2" charset="0"/>
          </a:endParaRPr>
        </a:p>
      </dgm:t>
    </dgm:pt>
    <dgm:pt modelId="{938CADF5-F1EC-417A-896A-2321F52C12CE}" type="parTrans" cxnId="{BA070389-0767-4851-82D6-47CE3873F5E5}">
      <dgm:prSet/>
      <dgm:spPr/>
      <dgm:t>
        <a:bodyPr/>
        <a:lstStyle/>
        <a:p>
          <a:endParaRPr lang="en-US"/>
        </a:p>
      </dgm:t>
    </dgm:pt>
    <dgm:pt modelId="{CF11180B-063B-4FB9-B96F-F0AC1ACE901D}" type="sibTrans" cxnId="{BA070389-0767-4851-82D6-47CE3873F5E5}">
      <dgm:prSet/>
      <dgm:spPr/>
      <dgm:t>
        <a:bodyPr/>
        <a:lstStyle/>
        <a:p>
          <a:endParaRPr lang="en-US"/>
        </a:p>
      </dgm:t>
    </dgm:pt>
    <dgm:pt modelId="{E66F8F77-C3F7-4D2B-8AE4-6143F244B05B}">
      <dgm:prSet custT="1"/>
      <dgm:spPr/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শাসনকালঃ</a:t>
          </a:r>
        </a:p>
        <a:p>
          <a:r>
            <a:rPr lang="en-US" sz="2000" b="1" dirty="0" smtClean="0">
              <a:latin typeface="NikoshBAN" pitchFamily="2" charset="0"/>
              <a:cs typeface="NikoshBAN" pitchFamily="2" charset="0"/>
            </a:rPr>
            <a:t>৭৫০</a:t>
          </a:r>
          <a:r>
            <a:rPr lang="bn-BD" sz="2000" b="1" dirty="0" smtClean="0">
              <a:latin typeface="NikoshBAN" pitchFamily="2" charset="0"/>
              <a:cs typeface="NikoshBAN" pitchFamily="2" charset="0"/>
            </a:rPr>
            <a:t> – 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৭৫৪</a:t>
          </a:r>
          <a:r>
            <a:rPr lang="bn-BD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খ্রিঃ 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B27055D6-F6AA-485E-AD1F-141811F00EA7}" type="parTrans" cxnId="{C37C3336-C384-4044-BA0F-7CEEA9722732}">
      <dgm:prSet/>
      <dgm:spPr/>
      <dgm:t>
        <a:bodyPr/>
        <a:lstStyle/>
        <a:p>
          <a:endParaRPr lang="en-US"/>
        </a:p>
      </dgm:t>
    </dgm:pt>
    <dgm:pt modelId="{8EC12BCD-9FE5-424F-8DDD-D81954ED3097}" type="sibTrans" cxnId="{C37C3336-C384-4044-BA0F-7CEEA9722732}">
      <dgm:prSet/>
      <dgm:spPr/>
      <dgm:t>
        <a:bodyPr/>
        <a:lstStyle/>
        <a:p>
          <a:endParaRPr lang="en-US"/>
        </a:p>
      </dgm:t>
    </dgm:pt>
    <dgm:pt modelId="{070CF9C9-058E-4B76-91F3-BE17E8E6CF9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খলিফা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নির্বাচিত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- ২৯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নভেম্বর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৭৪৯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খ্রিঃ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BF2E125-B8AB-430A-93AA-DA6F63955725}" type="parTrans" cxnId="{3852D982-3D0F-4A52-AED6-E69BBD25B02D}">
      <dgm:prSet/>
      <dgm:spPr/>
      <dgm:t>
        <a:bodyPr/>
        <a:lstStyle/>
        <a:p>
          <a:endParaRPr lang="en-US"/>
        </a:p>
      </dgm:t>
    </dgm:pt>
    <dgm:pt modelId="{BB921B0C-72C7-460B-82F9-40536D11C9A7}" type="sibTrans" cxnId="{3852D982-3D0F-4A52-AED6-E69BBD25B02D}">
      <dgm:prSet/>
      <dgm:spPr/>
      <dgm:t>
        <a:bodyPr/>
        <a:lstStyle/>
        <a:p>
          <a:endParaRPr lang="en-US"/>
        </a:p>
      </dgm:t>
    </dgm:pt>
    <dgm:pt modelId="{B3C37BED-0CE0-4BC0-A64A-D5206330E645}" type="pres">
      <dgm:prSet presAssocID="{95DBF3D6-1705-4472-8D7C-B27B23F8F1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C4CD3-62ED-4667-884E-4A5F08E1F3B9}" type="pres">
      <dgm:prSet presAssocID="{B6C66EBA-3252-4895-AC1E-386197BF5F49}" presName="centerShape" presStyleLbl="node0" presStyleIdx="0" presStyleCnt="1"/>
      <dgm:spPr/>
      <dgm:t>
        <a:bodyPr/>
        <a:lstStyle/>
        <a:p>
          <a:endParaRPr lang="en-US"/>
        </a:p>
      </dgm:t>
    </dgm:pt>
    <dgm:pt modelId="{A04533C8-E41E-4919-A610-79BF35531D6B}" type="pres">
      <dgm:prSet presAssocID="{1A886BAC-8359-445A-9FEA-7FFC5B29E7BF}" presName="parTrans" presStyleLbl="sibTrans2D1" presStyleIdx="0" presStyleCnt="6"/>
      <dgm:spPr/>
      <dgm:t>
        <a:bodyPr/>
        <a:lstStyle/>
        <a:p>
          <a:endParaRPr lang="en-US"/>
        </a:p>
      </dgm:t>
    </dgm:pt>
    <dgm:pt modelId="{FC7A1BB4-ADE9-4637-B1C5-08DB80A1D3C9}" type="pres">
      <dgm:prSet presAssocID="{1A886BAC-8359-445A-9FEA-7FFC5B29E7BF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801BFE2-7740-40A9-8B84-72D3935CCE12}" type="pres">
      <dgm:prSet presAssocID="{7E7BD818-8CBB-4C3D-988D-74EA3AB67D43}" presName="node" presStyleLbl="node1" presStyleIdx="0" presStyleCnt="6" custScaleX="154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FE88-0E84-4F0E-AEAA-62DC5DAB28B5}" type="pres">
      <dgm:prSet presAssocID="{938CADF5-F1EC-417A-896A-2321F52C12CE}" presName="parTrans" presStyleLbl="sibTrans2D1" presStyleIdx="1" presStyleCnt="6"/>
      <dgm:spPr/>
      <dgm:t>
        <a:bodyPr/>
        <a:lstStyle/>
        <a:p>
          <a:endParaRPr lang="en-US"/>
        </a:p>
      </dgm:t>
    </dgm:pt>
    <dgm:pt modelId="{CA8823E7-DA51-4DBF-9F9A-2DB7A48E4AE6}" type="pres">
      <dgm:prSet presAssocID="{938CADF5-F1EC-417A-896A-2321F52C12CE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172618D-1947-4A0E-9F8C-CBB52FF5F408}" type="pres">
      <dgm:prSet presAssocID="{91C55549-D3F5-406B-AFA8-0A9DD23ABFAF}" presName="node" presStyleLbl="node1" presStyleIdx="1" presStyleCnt="6" custScaleX="178400" custScaleY="126212" custRadScaleRad="100155" custRadScaleInc="3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5682B-59E8-4DE2-A6A5-6F4F3144303A}" type="pres">
      <dgm:prSet presAssocID="{DC85941F-F58B-45FB-B21A-9D71656CFCA9}" presName="parTrans" presStyleLbl="sibTrans2D1" presStyleIdx="2" presStyleCnt="6"/>
      <dgm:spPr/>
      <dgm:t>
        <a:bodyPr/>
        <a:lstStyle/>
        <a:p>
          <a:endParaRPr lang="en-US"/>
        </a:p>
      </dgm:t>
    </dgm:pt>
    <dgm:pt modelId="{ED903376-AB3E-4468-8A4D-8E49E5E1FA56}" type="pres">
      <dgm:prSet presAssocID="{DC85941F-F58B-45FB-B21A-9D71656CFCA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1789CF1-531A-4F1B-A613-E35F7C561216}" type="pres">
      <dgm:prSet presAssocID="{D02A2678-FC75-4367-BF06-D810EECEBA5D}" presName="node" presStyleLbl="node1" presStyleIdx="2" presStyleCnt="6" custScaleX="196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8C0AD-41C3-4F19-837E-34001822C4B1}" type="pres">
      <dgm:prSet presAssocID="{CBF2E125-B8AB-430A-93AA-DA6F6395572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EBB6C5AA-010A-459A-BDE4-7AC9EEC467CB}" type="pres">
      <dgm:prSet presAssocID="{CBF2E125-B8AB-430A-93AA-DA6F6395572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5D326058-62D9-4C4A-A6A8-06BD7BB7E224}" type="pres">
      <dgm:prSet presAssocID="{070CF9C9-058E-4B76-91F3-BE17E8E6CF92}" presName="node" presStyleLbl="node1" presStyleIdx="3" presStyleCnt="6" custScaleX="176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33C74-DD70-4490-9CB5-BF4DFCFFFB0A}" type="pres">
      <dgm:prSet presAssocID="{B27055D6-F6AA-485E-AD1F-141811F00EA7}" presName="parTrans" presStyleLbl="sibTrans2D1" presStyleIdx="4" presStyleCnt="6"/>
      <dgm:spPr/>
      <dgm:t>
        <a:bodyPr/>
        <a:lstStyle/>
        <a:p>
          <a:endParaRPr lang="en-US"/>
        </a:p>
      </dgm:t>
    </dgm:pt>
    <dgm:pt modelId="{0CEBFA3C-BDFC-42C9-84F9-21C581482870}" type="pres">
      <dgm:prSet presAssocID="{B27055D6-F6AA-485E-AD1F-141811F00EA7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EEE07E4-FCA6-491A-98C7-16BBA4EE6AA6}" type="pres">
      <dgm:prSet presAssocID="{E66F8F77-C3F7-4D2B-8AE4-6143F244B05B}" presName="node" presStyleLbl="node1" presStyleIdx="4" presStyleCnt="6" custScaleX="169437" custRadScaleRad="102152" custRadScaleInc="7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38BBB-E343-4887-A606-EA8BF6B8030F}" type="pres">
      <dgm:prSet presAssocID="{2F9275E6-2D21-4883-9C26-101D652A6A7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57FA0DD6-5F6F-4D40-9D01-C709A782692F}" type="pres">
      <dgm:prSet presAssocID="{2F9275E6-2D21-4883-9C26-101D652A6A7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18C9633-8326-4114-82A9-851E5BF630A4}" type="pres">
      <dgm:prSet presAssocID="{4EB4CA38-A3CA-4CF5-A21C-6E9C305BB4F4}" presName="node" presStyleLbl="node1" presStyleIdx="5" presStyleCnt="6" custScaleX="151648" custRadScaleRad="102878" custRadScaleInc="-11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98829F-7F15-4B24-910A-B39520841F57}" srcId="{B6C66EBA-3252-4895-AC1E-386197BF5F49}" destId="{D02A2678-FC75-4367-BF06-D810EECEBA5D}" srcOrd="2" destOrd="0" parTransId="{DC85941F-F58B-45FB-B21A-9D71656CFCA9}" sibTransId="{7FA02FB0-ACA0-47EA-9AAB-4A983106911B}"/>
    <dgm:cxn modelId="{C7DCC2D9-A6E7-44CA-B0F1-C1A531BAD7DB}" type="presOf" srcId="{DC85941F-F58B-45FB-B21A-9D71656CFCA9}" destId="{4A65682B-59E8-4DE2-A6A5-6F4F3144303A}" srcOrd="0" destOrd="0" presId="urn:microsoft.com/office/officeart/2005/8/layout/radial5"/>
    <dgm:cxn modelId="{E872FC42-013E-416E-AF8F-FC232CF0D152}" type="presOf" srcId="{B27055D6-F6AA-485E-AD1F-141811F00EA7}" destId="{37A33C74-DD70-4490-9CB5-BF4DFCFFFB0A}" srcOrd="0" destOrd="0" presId="urn:microsoft.com/office/officeart/2005/8/layout/radial5"/>
    <dgm:cxn modelId="{265AB3D9-59A4-44BD-AB2C-37324000B9FE}" type="presOf" srcId="{DC85941F-F58B-45FB-B21A-9D71656CFCA9}" destId="{ED903376-AB3E-4468-8A4D-8E49E5E1FA56}" srcOrd="1" destOrd="0" presId="urn:microsoft.com/office/officeart/2005/8/layout/radial5"/>
    <dgm:cxn modelId="{930FAFA9-FEE6-4928-8C3A-A7FAE442E489}" type="presOf" srcId="{1A886BAC-8359-445A-9FEA-7FFC5B29E7BF}" destId="{A04533C8-E41E-4919-A610-79BF35531D6B}" srcOrd="0" destOrd="0" presId="urn:microsoft.com/office/officeart/2005/8/layout/radial5"/>
    <dgm:cxn modelId="{8A9A55C6-6A5D-47F6-B0EB-461AC20D1720}" type="presOf" srcId="{2F9275E6-2D21-4883-9C26-101D652A6A79}" destId="{57FA0DD6-5F6F-4D40-9D01-C709A782692F}" srcOrd="1" destOrd="0" presId="urn:microsoft.com/office/officeart/2005/8/layout/radial5"/>
    <dgm:cxn modelId="{BA070389-0767-4851-82D6-47CE3873F5E5}" srcId="{B6C66EBA-3252-4895-AC1E-386197BF5F49}" destId="{91C55549-D3F5-406B-AFA8-0A9DD23ABFAF}" srcOrd="1" destOrd="0" parTransId="{938CADF5-F1EC-417A-896A-2321F52C12CE}" sibTransId="{CF11180B-063B-4FB9-B96F-F0AC1ACE901D}"/>
    <dgm:cxn modelId="{D00EE040-C54F-4A51-9EB7-CD342EC7238C}" type="presOf" srcId="{B6C66EBA-3252-4895-AC1E-386197BF5F49}" destId="{844C4CD3-62ED-4667-884E-4A5F08E1F3B9}" srcOrd="0" destOrd="0" presId="urn:microsoft.com/office/officeart/2005/8/layout/radial5"/>
    <dgm:cxn modelId="{B5C3A6DA-2EB5-4967-BD13-2E4D4CCF6936}" type="presOf" srcId="{938CADF5-F1EC-417A-896A-2321F52C12CE}" destId="{A907FE88-0E84-4F0E-AEAA-62DC5DAB28B5}" srcOrd="0" destOrd="0" presId="urn:microsoft.com/office/officeart/2005/8/layout/radial5"/>
    <dgm:cxn modelId="{4BBEF266-3E01-415B-B5E9-78EF273E193B}" type="presOf" srcId="{7E7BD818-8CBB-4C3D-988D-74EA3AB67D43}" destId="{0801BFE2-7740-40A9-8B84-72D3935CCE12}" srcOrd="0" destOrd="0" presId="urn:microsoft.com/office/officeart/2005/8/layout/radial5"/>
    <dgm:cxn modelId="{B0B0EF2E-E8CA-4034-B183-1AEC0770A2B3}" type="presOf" srcId="{938CADF5-F1EC-417A-896A-2321F52C12CE}" destId="{CA8823E7-DA51-4DBF-9F9A-2DB7A48E4AE6}" srcOrd="1" destOrd="0" presId="urn:microsoft.com/office/officeart/2005/8/layout/radial5"/>
    <dgm:cxn modelId="{EA3E78D5-DB4B-4FE7-849E-BB2468215C37}" type="presOf" srcId="{2F9275E6-2D21-4883-9C26-101D652A6A79}" destId="{4BD38BBB-E343-4887-A606-EA8BF6B8030F}" srcOrd="0" destOrd="0" presId="urn:microsoft.com/office/officeart/2005/8/layout/radial5"/>
    <dgm:cxn modelId="{79C32D17-3EEF-4B8D-B6A9-D40977AA50FA}" type="presOf" srcId="{CBF2E125-B8AB-430A-93AA-DA6F63955725}" destId="{D0F8C0AD-41C3-4F19-837E-34001822C4B1}" srcOrd="0" destOrd="0" presId="urn:microsoft.com/office/officeart/2005/8/layout/radial5"/>
    <dgm:cxn modelId="{4388B33B-5255-4190-8C89-20553AFE9DD0}" type="presOf" srcId="{91C55549-D3F5-406B-AFA8-0A9DD23ABFAF}" destId="{D172618D-1947-4A0E-9F8C-CBB52FF5F408}" srcOrd="0" destOrd="0" presId="urn:microsoft.com/office/officeart/2005/8/layout/radial5"/>
    <dgm:cxn modelId="{1422D4FA-34A7-4560-B8DA-77EEC436E9CB}" srcId="{B6C66EBA-3252-4895-AC1E-386197BF5F49}" destId="{7E7BD818-8CBB-4C3D-988D-74EA3AB67D43}" srcOrd="0" destOrd="0" parTransId="{1A886BAC-8359-445A-9FEA-7FFC5B29E7BF}" sibTransId="{F0661E30-632B-4F2C-A7EC-A3098ABB3380}"/>
    <dgm:cxn modelId="{64D3322D-A868-48CF-B3C3-2F8A95E58721}" type="presOf" srcId="{95DBF3D6-1705-4472-8D7C-B27B23F8F1FC}" destId="{B3C37BED-0CE0-4BC0-A64A-D5206330E645}" srcOrd="0" destOrd="0" presId="urn:microsoft.com/office/officeart/2005/8/layout/radial5"/>
    <dgm:cxn modelId="{C37C3336-C384-4044-BA0F-7CEEA9722732}" srcId="{B6C66EBA-3252-4895-AC1E-386197BF5F49}" destId="{E66F8F77-C3F7-4D2B-8AE4-6143F244B05B}" srcOrd="4" destOrd="0" parTransId="{B27055D6-F6AA-485E-AD1F-141811F00EA7}" sibTransId="{8EC12BCD-9FE5-424F-8DDD-D81954ED3097}"/>
    <dgm:cxn modelId="{25F66B60-20DA-4E1E-968C-BB1D3F143F4A}" srcId="{B6C66EBA-3252-4895-AC1E-386197BF5F49}" destId="{4EB4CA38-A3CA-4CF5-A21C-6E9C305BB4F4}" srcOrd="5" destOrd="0" parTransId="{2F9275E6-2D21-4883-9C26-101D652A6A79}" sibTransId="{E772DF83-D84E-4D55-AA74-3DC371F699AA}"/>
    <dgm:cxn modelId="{A815F6FD-7106-427A-B818-5731F989E075}" type="presOf" srcId="{CBF2E125-B8AB-430A-93AA-DA6F63955725}" destId="{EBB6C5AA-010A-459A-BDE4-7AC9EEC467CB}" srcOrd="1" destOrd="0" presId="urn:microsoft.com/office/officeart/2005/8/layout/radial5"/>
    <dgm:cxn modelId="{38668749-372A-4D3F-ABB8-1FD41C382DBE}" srcId="{95DBF3D6-1705-4472-8D7C-B27B23F8F1FC}" destId="{B6C66EBA-3252-4895-AC1E-386197BF5F49}" srcOrd="0" destOrd="0" parTransId="{DE5F53EF-9A9F-4FFF-8CEA-E7FB9C7489AA}" sibTransId="{A29F6062-5584-48CC-8AAC-8E0B8A90BBE7}"/>
    <dgm:cxn modelId="{6CAE4AE9-D1BB-4513-8458-8BD2B6E3B9E5}" type="presOf" srcId="{E66F8F77-C3F7-4D2B-8AE4-6143F244B05B}" destId="{EEEE07E4-FCA6-491A-98C7-16BBA4EE6AA6}" srcOrd="0" destOrd="0" presId="urn:microsoft.com/office/officeart/2005/8/layout/radial5"/>
    <dgm:cxn modelId="{34804EDA-ABF8-42F8-A9E9-0A9B7A1D1030}" type="presOf" srcId="{D02A2678-FC75-4367-BF06-D810EECEBA5D}" destId="{B1789CF1-531A-4F1B-A613-E35F7C561216}" srcOrd="0" destOrd="0" presId="urn:microsoft.com/office/officeart/2005/8/layout/radial5"/>
    <dgm:cxn modelId="{7CE2AA19-BF7F-4E80-AD75-4451402FC663}" type="presOf" srcId="{B27055D6-F6AA-485E-AD1F-141811F00EA7}" destId="{0CEBFA3C-BDFC-42C9-84F9-21C581482870}" srcOrd="1" destOrd="0" presId="urn:microsoft.com/office/officeart/2005/8/layout/radial5"/>
    <dgm:cxn modelId="{EACE28E7-068D-482F-9C70-72AC585859BA}" type="presOf" srcId="{070CF9C9-058E-4B76-91F3-BE17E8E6CF92}" destId="{5D326058-62D9-4C4A-A6A8-06BD7BB7E224}" srcOrd="0" destOrd="0" presId="urn:microsoft.com/office/officeart/2005/8/layout/radial5"/>
    <dgm:cxn modelId="{3852D982-3D0F-4A52-AED6-E69BBD25B02D}" srcId="{B6C66EBA-3252-4895-AC1E-386197BF5F49}" destId="{070CF9C9-058E-4B76-91F3-BE17E8E6CF92}" srcOrd="3" destOrd="0" parTransId="{CBF2E125-B8AB-430A-93AA-DA6F63955725}" sibTransId="{BB921B0C-72C7-460B-82F9-40536D11C9A7}"/>
    <dgm:cxn modelId="{A1862DDB-48D8-4389-87CC-210FE5A2B75F}" type="presOf" srcId="{4EB4CA38-A3CA-4CF5-A21C-6E9C305BB4F4}" destId="{718C9633-8326-4114-82A9-851E5BF630A4}" srcOrd="0" destOrd="0" presId="urn:microsoft.com/office/officeart/2005/8/layout/radial5"/>
    <dgm:cxn modelId="{8FA33EEF-3262-49E2-8281-2F0A1F9C18B1}" type="presOf" srcId="{1A886BAC-8359-445A-9FEA-7FFC5B29E7BF}" destId="{FC7A1BB4-ADE9-4637-B1C5-08DB80A1D3C9}" srcOrd="1" destOrd="0" presId="urn:microsoft.com/office/officeart/2005/8/layout/radial5"/>
    <dgm:cxn modelId="{B400493F-361C-4560-B771-1500C5F9975A}" type="presParOf" srcId="{B3C37BED-0CE0-4BC0-A64A-D5206330E645}" destId="{844C4CD3-62ED-4667-884E-4A5F08E1F3B9}" srcOrd="0" destOrd="0" presId="urn:microsoft.com/office/officeart/2005/8/layout/radial5"/>
    <dgm:cxn modelId="{9720A394-289C-42B0-B653-005DFAA15892}" type="presParOf" srcId="{B3C37BED-0CE0-4BC0-A64A-D5206330E645}" destId="{A04533C8-E41E-4919-A610-79BF35531D6B}" srcOrd="1" destOrd="0" presId="urn:microsoft.com/office/officeart/2005/8/layout/radial5"/>
    <dgm:cxn modelId="{CD871EA1-BB1D-4CCC-9D31-94DE5D24C8F4}" type="presParOf" srcId="{A04533C8-E41E-4919-A610-79BF35531D6B}" destId="{FC7A1BB4-ADE9-4637-B1C5-08DB80A1D3C9}" srcOrd="0" destOrd="0" presId="urn:microsoft.com/office/officeart/2005/8/layout/radial5"/>
    <dgm:cxn modelId="{899CA63F-C65D-477B-AB1F-287228BC7FE4}" type="presParOf" srcId="{B3C37BED-0CE0-4BC0-A64A-D5206330E645}" destId="{0801BFE2-7740-40A9-8B84-72D3935CCE12}" srcOrd="2" destOrd="0" presId="urn:microsoft.com/office/officeart/2005/8/layout/radial5"/>
    <dgm:cxn modelId="{F98C223A-E343-45BA-86F0-9D15BC2F30AF}" type="presParOf" srcId="{B3C37BED-0CE0-4BC0-A64A-D5206330E645}" destId="{A907FE88-0E84-4F0E-AEAA-62DC5DAB28B5}" srcOrd="3" destOrd="0" presId="urn:microsoft.com/office/officeart/2005/8/layout/radial5"/>
    <dgm:cxn modelId="{8C11A665-0CB0-4F3C-97DE-786341103A10}" type="presParOf" srcId="{A907FE88-0E84-4F0E-AEAA-62DC5DAB28B5}" destId="{CA8823E7-DA51-4DBF-9F9A-2DB7A48E4AE6}" srcOrd="0" destOrd="0" presId="urn:microsoft.com/office/officeart/2005/8/layout/radial5"/>
    <dgm:cxn modelId="{C7E4B446-5604-4C22-88B1-106476595FF4}" type="presParOf" srcId="{B3C37BED-0CE0-4BC0-A64A-D5206330E645}" destId="{D172618D-1947-4A0E-9F8C-CBB52FF5F408}" srcOrd="4" destOrd="0" presId="urn:microsoft.com/office/officeart/2005/8/layout/radial5"/>
    <dgm:cxn modelId="{3699ECA9-C0AD-4F50-8559-C3975F028E4E}" type="presParOf" srcId="{B3C37BED-0CE0-4BC0-A64A-D5206330E645}" destId="{4A65682B-59E8-4DE2-A6A5-6F4F3144303A}" srcOrd="5" destOrd="0" presId="urn:microsoft.com/office/officeart/2005/8/layout/radial5"/>
    <dgm:cxn modelId="{EF4125FF-7F67-47E2-9BAE-2C57BAA67B62}" type="presParOf" srcId="{4A65682B-59E8-4DE2-A6A5-6F4F3144303A}" destId="{ED903376-AB3E-4468-8A4D-8E49E5E1FA56}" srcOrd="0" destOrd="0" presId="urn:microsoft.com/office/officeart/2005/8/layout/radial5"/>
    <dgm:cxn modelId="{3DEAC688-E234-4D2C-8C28-EBE36FBFC4F5}" type="presParOf" srcId="{B3C37BED-0CE0-4BC0-A64A-D5206330E645}" destId="{B1789CF1-531A-4F1B-A613-E35F7C561216}" srcOrd="6" destOrd="0" presId="urn:microsoft.com/office/officeart/2005/8/layout/radial5"/>
    <dgm:cxn modelId="{36B5EE82-F795-4D02-A8B1-1E382B16973D}" type="presParOf" srcId="{B3C37BED-0CE0-4BC0-A64A-D5206330E645}" destId="{D0F8C0AD-41C3-4F19-837E-34001822C4B1}" srcOrd="7" destOrd="0" presId="urn:microsoft.com/office/officeart/2005/8/layout/radial5"/>
    <dgm:cxn modelId="{6F369EA6-3541-46AD-8411-C88BB6468A6D}" type="presParOf" srcId="{D0F8C0AD-41C3-4F19-837E-34001822C4B1}" destId="{EBB6C5AA-010A-459A-BDE4-7AC9EEC467CB}" srcOrd="0" destOrd="0" presId="urn:microsoft.com/office/officeart/2005/8/layout/radial5"/>
    <dgm:cxn modelId="{E7C4CAFD-4272-4318-8026-2D5D8B5EF727}" type="presParOf" srcId="{B3C37BED-0CE0-4BC0-A64A-D5206330E645}" destId="{5D326058-62D9-4C4A-A6A8-06BD7BB7E224}" srcOrd="8" destOrd="0" presId="urn:microsoft.com/office/officeart/2005/8/layout/radial5"/>
    <dgm:cxn modelId="{B7035E7F-0CB9-4066-9BF9-0F941D0A7E5F}" type="presParOf" srcId="{B3C37BED-0CE0-4BC0-A64A-D5206330E645}" destId="{37A33C74-DD70-4490-9CB5-BF4DFCFFFB0A}" srcOrd="9" destOrd="0" presId="urn:microsoft.com/office/officeart/2005/8/layout/radial5"/>
    <dgm:cxn modelId="{01FEB4E5-CE9D-45B7-97AA-87F913CDA7EB}" type="presParOf" srcId="{37A33C74-DD70-4490-9CB5-BF4DFCFFFB0A}" destId="{0CEBFA3C-BDFC-42C9-84F9-21C581482870}" srcOrd="0" destOrd="0" presId="urn:microsoft.com/office/officeart/2005/8/layout/radial5"/>
    <dgm:cxn modelId="{DC9475C1-7955-48F2-8E84-236D12621D7B}" type="presParOf" srcId="{B3C37BED-0CE0-4BC0-A64A-D5206330E645}" destId="{EEEE07E4-FCA6-491A-98C7-16BBA4EE6AA6}" srcOrd="10" destOrd="0" presId="urn:microsoft.com/office/officeart/2005/8/layout/radial5"/>
    <dgm:cxn modelId="{20A0F2C6-8FAB-4BF3-A924-0490142ED5B5}" type="presParOf" srcId="{B3C37BED-0CE0-4BC0-A64A-D5206330E645}" destId="{4BD38BBB-E343-4887-A606-EA8BF6B8030F}" srcOrd="11" destOrd="0" presId="urn:microsoft.com/office/officeart/2005/8/layout/radial5"/>
    <dgm:cxn modelId="{EF9E00D6-C795-4D43-B624-29EA6DF932BB}" type="presParOf" srcId="{4BD38BBB-E343-4887-A606-EA8BF6B8030F}" destId="{57FA0DD6-5F6F-4D40-9D01-C709A782692F}" srcOrd="0" destOrd="0" presId="urn:microsoft.com/office/officeart/2005/8/layout/radial5"/>
    <dgm:cxn modelId="{739E9A09-57C6-4A7A-BBE3-214270169325}" type="presParOf" srcId="{B3C37BED-0CE0-4BC0-A64A-D5206330E645}" destId="{718C9633-8326-4114-82A9-851E5BF630A4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BA1D4-B388-4B9F-9575-387EF1BAF14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5830D-4954-40C5-BD33-82BF3650E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EBDC-9C62-48C6-8A72-E708C033C7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1890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91064" y="1752602"/>
            <a:ext cx="10098723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91064" y="3611607"/>
            <a:ext cx="10098723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891" y="4953000"/>
            <a:ext cx="11885742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FD4AF8-76FD-41AA-8D57-DAB6263D1F30}" type="datetimeFigureOut">
              <a:rPr lang="en-US" smtClean="0"/>
              <a:pPr/>
              <a:t>2/22/2020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3" y="1481330"/>
            <a:ext cx="10692765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D4AF8-76FD-41AA-8D57-DAB6263D1F30}" type="datetimeFigureOut">
              <a:rPr lang="en-US" smtClean="0"/>
              <a:pPr/>
              <a:t>2/22/2020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2464" y="274641"/>
            <a:ext cx="2309477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41"/>
            <a:ext cx="8217588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D4AF8-76FD-41AA-8D57-DAB6263D1F30}" type="datetimeFigureOut">
              <a:rPr lang="en-US" smtClean="0"/>
              <a:pPr/>
              <a:t>2/22/2020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D4AF8-76FD-41AA-8D57-DAB6263D1F30}" type="datetimeFigureOut">
              <a:rPr lang="en-US" smtClean="0"/>
              <a:pPr/>
              <a:t>2/22/2020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87" y="1059712"/>
            <a:ext cx="10098723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6803" y="2931712"/>
            <a:ext cx="5940425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D4AF8-76FD-41AA-8D57-DAB6263D1F30}" type="datetimeFigureOut">
              <a:rPr lang="en-US" smtClean="0"/>
              <a:pPr/>
              <a:t>2/22/2020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4725159" y="3005472"/>
            <a:ext cx="2376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482947" y="3005472"/>
            <a:ext cx="2376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481329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481329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D4AF8-76FD-41AA-8D57-DAB6263D1F30}" type="datetimeFigureOut">
              <a:rPr lang="en-US" smtClean="0"/>
              <a:pPr/>
              <a:t>2/22/2020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10692765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5410200"/>
            <a:ext cx="5249439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35309" y="5410200"/>
            <a:ext cx="5251501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94042" y="1444295"/>
            <a:ext cx="5249439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1444295"/>
            <a:ext cx="5251501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D4AF8-76FD-41AA-8D57-DAB6263D1F30}" type="datetimeFigureOut">
              <a:rPr lang="en-US" smtClean="0"/>
              <a:pPr/>
              <a:t>2/22/2020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D4AF8-76FD-41AA-8D57-DAB6263D1F30}" type="datetimeFigureOut">
              <a:rPr lang="en-US" smtClean="0"/>
              <a:pPr/>
              <a:t>2/22/2020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D4AF8-76FD-41AA-8D57-DAB6263D1F30}" type="datetimeFigureOut">
              <a:rPr lang="en-US" smtClean="0"/>
              <a:pPr/>
              <a:t>2/22/2020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085" y="4876800"/>
            <a:ext cx="9721113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42411" y="5355102"/>
            <a:ext cx="5164209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88085" y="274320"/>
            <a:ext cx="9718535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40470" y="6407944"/>
            <a:ext cx="2494979" cy="365760"/>
          </a:xfrm>
        </p:spPr>
        <p:txBody>
          <a:bodyPr/>
          <a:lstStyle>
            <a:extLst/>
          </a:lstStyle>
          <a:p>
            <a:fld id="{B7FD4AF8-76FD-41AA-8D57-DAB6263D1F30}" type="datetimeFigureOut">
              <a:rPr lang="en-US" smtClean="0"/>
              <a:pPr/>
              <a:t>2/22/2020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809" y="5443402"/>
            <a:ext cx="9306666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021" y="189968"/>
            <a:ext cx="11286808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FD4AF8-76FD-41AA-8D57-DAB6263D1F30}" type="datetimeFigureOut">
              <a:rPr lang="en-US" smtClean="0"/>
              <a:pPr/>
              <a:t>2/22/2020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91052" y="6407945"/>
            <a:ext cx="305425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1" y="4865122"/>
            <a:ext cx="10492454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30870" y="5001994"/>
            <a:ext cx="4939964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69592" y="5785023"/>
            <a:ext cx="4939964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7850" y="5791253"/>
            <a:ext cx="442064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001" y="5787739"/>
            <a:ext cx="442479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257329" y="4988440"/>
            <a:ext cx="2376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015118" y="4988440"/>
            <a:ext cx="2376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30870" y="5001994"/>
            <a:ext cx="4939964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9592" y="5785023"/>
            <a:ext cx="4939964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7850" y="5791253"/>
            <a:ext cx="442064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001" y="5787739"/>
            <a:ext cx="442479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94043" y="1481329"/>
            <a:ext cx="10692765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740470" y="6407944"/>
            <a:ext cx="2494979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FD4AF8-76FD-41AA-8D57-DAB6263D1F30}" type="datetimeFigureOut">
              <a:rPr lang="en-US" smtClean="0"/>
              <a:pPr/>
              <a:t>2/22/2020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691052" y="6407945"/>
            <a:ext cx="305425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235449" y="6407945"/>
            <a:ext cx="475234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ed\Desktop\Bijoy Ful 2019\received_41793265559168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6425" y="1481138"/>
            <a:ext cx="10667999" cy="507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4" y="274638"/>
            <a:ext cx="10692765" cy="1020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115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2625" y="1981200"/>
            <a:ext cx="10692765" cy="32430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৭৫০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ধবংসস্তুপের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বংশটি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সেটাই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আব্বাসিয়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এ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আস-সাফফাহ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মুত্তালিব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হাশিম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চাচা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নামানুসারে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আব্বাসিয়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আব্বাসিয়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সাফফাহ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রক্তপিপাসু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আব্বাসিয়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উমাইয়াদেরকে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সমূলে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ধবংস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নৃশংস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হত্যাযজ্ঞ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নিষ্ঠুর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ফুট্রস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আব্দুল্লাহ্র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৮০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উমাইয়াকে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নিষ্ঠরভাবে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ব্যক্তিদের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ধ</a:t>
            </a:r>
            <a:r>
              <a:rPr lang="as-IN" sz="3200" b="1" dirty="0" smtClean="0">
                <a:latin typeface="NikoshBAN"/>
                <a:cs typeface="NikoshBAN"/>
              </a:rPr>
              <a:t>বং</a:t>
            </a:r>
            <a:r>
              <a:rPr lang="en-US" sz="3200" b="1" dirty="0" err="1" smtClean="0">
                <a:latin typeface="NikoshBAN"/>
                <a:cs typeface="NikoshBAN"/>
              </a:rPr>
              <a:t>সাবশেষ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কবর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থেকে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উঠিয়ে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এনে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আগুন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ধরিয়ে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পুরিয়ে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দেন</a:t>
            </a:r>
            <a:r>
              <a:rPr lang="en-US" sz="3200" b="1" dirty="0" smtClean="0">
                <a:latin typeface="NikoshBAN"/>
                <a:cs typeface="NikoshBAN"/>
              </a:rPr>
              <a:t>। </a:t>
            </a:r>
            <a:r>
              <a:rPr lang="en-US" sz="3200" b="1" dirty="0" err="1" smtClean="0">
                <a:latin typeface="NikoshBAN"/>
                <a:cs typeface="NikoshBAN"/>
              </a:rPr>
              <a:t>শুধু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উমাইয়া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বংশের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প্রতিষ্ঠাতা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মুয়াবিয়া</a:t>
            </a:r>
            <a:r>
              <a:rPr lang="en-US" sz="3200" b="1" dirty="0" smtClean="0">
                <a:latin typeface="NikoshBAN"/>
                <a:cs typeface="NikoshBAN"/>
              </a:rPr>
              <a:t> ও </a:t>
            </a:r>
            <a:r>
              <a:rPr lang="en-US" sz="3200" b="1" dirty="0" err="1" smtClean="0">
                <a:latin typeface="NikoshBAN"/>
                <a:cs typeface="NikoshBAN"/>
              </a:rPr>
              <a:t>ধার্মিকতার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কারণে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দ্বিতীয়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ওমরের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কবরটি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রক্ষা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পায়</a:t>
            </a:r>
            <a:r>
              <a:rPr lang="en-US" sz="3200" b="1" dirty="0" smtClean="0">
                <a:latin typeface="NikoshBAN"/>
                <a:cs typeface="NikoshBAN"/>
              </a:rPr>
              <a:t>। </a:t>
            </a:r>
            <a:r>
              <a:rPr lang="en-US" sz="3200" b="1" dirty="0" err="1" smtClean="0">
                <a:latin typeface="NikoshBAN"/>
                <a:cs typeface="NikoshBAN"/>
              </a:rPr>
              <a:t>এসব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কারণে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আবুল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আব্বাসকে</a:t>
            </a:r>
            <a:r>
              <a:rPr lang="en-US" sz="3200" b="1" dirty="0" smtClean="0">
                <a:latin typeface="NikoshBAN"/>
                <a:cs typeface="NikoshBAN"/>
              </a:rPr>
              <a:t> '</a:t>
            </a:r>
            <a:r>
              <a:rPr lang="en-US" sz="3200" b="1" dirty="0" err="1" smtClean="0">
                <a:latin typeface="NikoshBAN"/>
                <a:cs typeface="NikoshBAN"/>
              </a:rPr>
              <a:t>আস-সাফফাহ</a:t>
            </a:r>
            <a:r>
              <a:rPr lang="en-US" sz="3200" b="1" dirty="0" smtClean="0">
                <a:latin typeface="NikoshBAN"/>
                <a:cs typeface="NikoshBAN"/>
              </a:rPr>
              <a:t>' </a:t>
            </a:r>
            <a:r>
              <a:rPr lang="en-US" sz="3200" b="1" dirty="0" err="1" smtClean="0">
                <a:latin typeface="NikoshBAN"/>
                <a:cs typeface="NikoshBAN"/>
              </a:rPr>
              <a:t>বা</a:t>
            </a:r>
            <a:r>
              <a:rPr lang="en-US" sz="3200" b="1" dirty="0" smtClean="0">
                <a:latin typeface="NikoshBAN"/>
                <a:cs typeface="NikoshBAN"/>
              </a:rPr>
              <a:t> '</a:t>
            </a:r>
            <a:r>
              <a:rPr lang="en-US" sz="3200" b="1" dirty="0" err="1" smtClean="0">
                <a:latin typeface="NikoshBAN"/>
                <a:cs typeface="NikoshBAN"/>
              </a:rPr>
              <a:t>রক্তপিপাসু</a:t>
            </a:r>
            <a:r>
              <a:rPr lang="en-US" sz="3200" b="1" dirty="0" smtClean="0">
                <a:latin typeface="NikoshBAN"/>
                <a:cs typeface="NikoshBAN"/>
              </a:rPr>
              <a:t>' </a:t>
            </a:r>
            <a:r>
              <a:rPr lang="en-US" sz="3200" b="1" dirty="0" err="1" smtClean="0">
                <a:latin typeface="NikoshBAN"/>
                <a:cs typeface="NikoshBAN"/>
              </a:rPr>
              <a:t>বলা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হয়</a:t>
            </a:r>
            <a:r>
              <a:rPr lang="en-US" sz="3200" b="1" dirty="0" smtClean="0">
                <a:latin typeface="NikoshBAN"/>
                <a:cs typeface="NikoshBAN"/>
              </a:rPr>
              <a:t>।</a:t>
            </a:r>
            <a:endParaRPr lang="en-GB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GB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আব্বাসকে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সাফফাহ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'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226" y="152401"/>
            <a:ext cx="5256567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আস-সাফফাহর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চরিত্র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7025" y="1219201"/>
            <a:ext cx="8381999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নিষ্ঠুরতাঃ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বংশীয়দের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নির্মমভাবে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নিধনঃ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চারিত্রিক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দৃঢ়তাঃ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জনকল্যাণকামী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শাসকঃ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শিল্প-সাহিত্যানুরাগিঃ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4825" y="381000"/>
            <a:ext cx="5412059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আস-সাফফাহর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কৃতিত্ব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0425" y="1524000"/>
            <a:ext cx="7391399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দমনঃ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শাসনব্যবস্থার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পুনর্বিন্যাসঃ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স্থাপনঃ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শাসনকালের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নিন্দিত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ঘটনাঃ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224" y="1981202"/>
            <a:ext cx="11125200" cy="11094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আব্বাসিয়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আস-সাফফাহর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চারিত্রিক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424" y="2590800"/>
            <a:ext cx="5618057" cy="35814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আস-সাফফাহ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45226" y="2514600"/>
            <a:ext cx="5041585" cy="3657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আব্বাসিদের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82626" y="1676400"/>
            <a:ext cx="457200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 =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550026" y="1676400"/>
            <a:ext cx="4343400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 =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দলঃ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8425" y="1828800"/>
            <a:ext cx="9308782" cy="40812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1.‘আস-সাফফাহ'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আব্বাসিয়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খিলাফ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3.আব্বাসিয়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বংশে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আব্বাসিয়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আব্বাসিয়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1825" y="1447800"/>
            <a:ext cx="8013381" cy="5714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1.‘আস-সাফফাহ'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রক্তপিপাসু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আব্বাসিয়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খিলাফ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?  </a:t>
            </a:r>
          </a:p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আস-সাফফাহ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3.আব্বাসিয়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বংশে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৩৭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আব্বাসিয়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বাগদাদ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আব্বাসিয়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৭৫০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জাবের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6425" y="152400"/>
            <a:ext cx="10692765" cy="1143000"/>
          </a:xfr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3826" y="381002"/>
            <a:ext cx="7315199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72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426" y="2895600"/>
            <a:ext cx="114300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আস-সাফফাহর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timize-Size-7-610x3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625" y="1676400"/>
            <a:ext cx="6146999" cy="49175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11880850" cy="10826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6600" b="1" i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81163"/>
            <a:ext cx="5844513" cy="8239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39432" y="1676400"/>
            <a:ext cx="5841418" cy="792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2686050"/>
            <a:ext cx="5844513" cy="41719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bn-BD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সাখাওয়াত হোসেন</a:t>
            </a:r>
          </a:p>
          <a:p>
            <a:pPr algn="ctr">
              <a:buNone/>
            </a:pPr>
            <a:r>
              <a:rPr lang="bn-BD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			প্রভাষক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		ইসলামের ইতিহাস ও সংস্কৃতি বিভাগ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আগানগর ডিগ্রি কলেজ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বরুড়া, কুমিল্লা।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০১৮১৫২৩১৩৯৯</a:t>
            </a:r>
            <a:endParaRPr lang="en-US" b="1" i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E-mail: shakhawat661983@gmail.com</a:t>
            </a:r>
            <a:endParaRPr lang="bn-BD" b="1" i="1" dirty="0" smtClean="0">
              <a:latin typeface="Times New Roman" pitchFamily="18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1st Convocation 2020 Of Jagannath University\IMG202001131034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30701" y="2590800"/>
            <a:ext cx="1712882" cy="17128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65849" y="2819400"/>
            <a:ext cx="5715001" cy="372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(১ম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আব্বাসি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আব্বাস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আস-সাফফাহর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endParaRPr lang="bn-IN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4" grpId="0" build="p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025" y="304802"/>
            <a:ext cx="647700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424" y="1447800"/>
            <a:ext cx="251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9825" y="1600200"/>
            <a:ext cx="251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 descr="C:\Users\need\Downloads\A Abbas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1371600"/>
            <a:ext cx="48768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C:\Users\need\Downloads\A abbas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9026" y="1524000"/>
            <a:ext cx="48006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eed\Downloads\A Abbas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228600"/>
            <a:ext cx="3657600" cy="3429000"/>
          </a:xfrm>
          <a:prstGeom prst="rect">
            <a:avLst/>
          </a:prstGeom>
          <a:noFill/>
        </p:spPr>
      </p:pic>
      <p:pic>
        <p:nvPicPr>
          <p:cNvPr id="3" name="Picture 6" descr="C:\Users\need\Downloads\A Abbas 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26" y="1447800"/>
            <a:ext cx="3228974" cy="3276600"/>
          </a:xfrm>
          <a:prstGeom prst="rect">
            <a:avLst/>
          </a:prstGeom>
          <a:noFill/>
        </p:spPr>
      </p:pic>
      <p:pic>
        <p:nvPicPr>
          <p:cNvPr id="4" name="Picture 8" descr="C:\Users\need\Downloads\Fa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6426" y="2362200"/>
            <a:ext cx="3276599" cy="35575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12026" y="6019800"/>
            <a:ext cx="4568825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মৃতদের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কবর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হাড়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প্রজ্বলিত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5425" y="4953000"/>
            <a:ext cx="37338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মৃতদের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কবর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হাড়ের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স্তুপ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625" y="4114800"/>
            <a:ext cx="37338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মৃতদের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কবর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হাড়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উঠানো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d\Downloads\A Abbas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825" y="228600"/>
            <a:ext cx="4724400" cy="5715000"/>
          </a:xfrm>
          <a:prstGeom prst="rect">
            <a:avLst/>
          </a:prstGeom>
          <a:noFill/>
        </p:spPr>
      </p:pic>
      <p:pic>
        <p:nvPicPr>
          <p:cNvPr id="3" name="Picture 7" descr="C:\Users\need\Downloads\A Abbas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228600"/>
            <a:ext cx="4876800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35025" y="6172200"/>
            <a:ext cx="37338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7226" y="6096000"/>
            <a:ext cx="37338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সাফফাহ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রক্তপিপাসু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026" y="4876800"/>
            <a:ext cx="2285999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(মৃ.748)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3426" y="4800600"/>
            <a:ext cx="37338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NikoshBAN" pitchFamily="2" charset="0"/>
                <a:cs typeface="NikoshBAN" pitchFamily="2" charset="0"/>
              </a:rPr>
              <a:t>1.আবুল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সাফফাহ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(750-754)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88227" y="4800600"/>
            <a:ext cx="4267199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NikoshBAN" pitchFamily="2" charset="0"/>
                <a:cs typeface="NikoshBAN" pitchFamily="2" charset="0"/>
              </a:rPr>
              <a:t>2.আবু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আল-মনসুর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(754-775)</a:t>
            </a:r>
            <a:endParaRPr lang="en-GB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3027" y="5638800"/>
            <a:ext cx="3959224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NikoshBAN" pitchFamily="2" charset="0"/>
                <a:cs typeface="NikoshBAN" pitchFamily="2" charset="0"/>
              </a:rPr>
              <a:t>3-আল-মাহদী(775-785)</a:t>
            </a:r>
            <a:endParaRPr lang="en-GB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4825" y="228600"/>
            <a:ext cx="5334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(750-1258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6426" y="1066800"/>
            <a:ext cx="22098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হাশিম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8825" y="1676400"/>
            <a:ext cx="2057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মুত্তালিব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4226" y="2590800"/>
            <a:ext cx="2057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2625" y="2590800"/>
            <a:ext cx="2209800" cy="304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তালিব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7225" y="2590800"/>
            <a:ext cx="25908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আল-আব্বাস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(মৃ-655)</a:t>
            </a:r>
            <a:endParaRPr lang="en-GB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59625" y="3048000"/>
            <a:ext cx="35052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ইবন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) (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মৃ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৬৮৬/৬৮৭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endParaRPr lang="en-GB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225" y="3886200"/>
            <a:ext cx="1216025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দাউদ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2825" y="3886200"/>
            <a:ext cx="12954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সুলায়মান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4025" y="3886200"/>
            <a:ext cx="1295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সালিহ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2825" y="3886200"/>
            <a:ext cx="2438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(মৃ-761)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36025" y="3886200"/>
            <a:ext cx="25908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(মৃ-743/744)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407025" y="838200"/>
            <a:ext cx="381001" cy="228600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>
            <a:off x="5407026" y="1371600"/>
            <a:ext cx="304800" cy="30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5483225" y="2057400"/>
            <a:ext cx="381001" cy="30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/>
          <p:nvPr/>
        </p:nvCxnSpPr>
        <p:spPr>
          <a:xfrm>
            <a:off x="2130426" y="2362200"/>
            <a:ext cx="7086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>
            <a:off x="5330825" y="2362200"/>
            <a:ext cx="228600" cy="228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Down Arrow 40"/>
          <p:cNvSpPr/>
          <p:nvPr/>
        </p:nvSpPr>
        <p:spPr>
          <a:xfrm>
            <a:off x="2968625" y="2362200"/>
            <a:ext cx="228600" cy="228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Down Arrow 41"/>
          <p:cNvSpPr/>
          <p:nvPr/>
        </p:nvSpPr>
        <p:spPr>
          <a:xfrm>
            <a:off x="8150225" y="2362200"/>
            <a:ext cx="228600" cy="228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/>
          <p:cNvCxnSpPr/>
          <p:nvPr/>
        </p:nvCxnSpPr>
        <p:spPr>
          <a:xfrm>
            <a:off x="225425" y="3733800"/>
            <a:ext cx="112014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own Arrow 43"/>
          <p:cNvSpPr/>
          <p:nvPr/>
        </p:nvSpPr>
        <p:spPr>
          <a:xfrm>
            <a:off x="8150226" y="2895600"/>
            <a:ext cx="304800" cy="152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Down Arrow 45"/>
          <p:cNvSpPr/>
          <p:nvPr/>
        </p:nvSpPr>
        <p:spPr>
          <a:xfrm>
            <a:off x="9750425" y="5334000"/>
            <a:ext cx="228600" cy="30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Down Arrow 46"/>
          <p:cNvSpPr/>
          <p:nvPr/>
        </p:nvSpPr>
        <p:spPr>
          <a:xfrm>
            <a:off x="10283826" y="43434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Down Arrow 47"/>
          <p:cNvSpPr/>
          <p:nvPr/>
        </p:nvSpPr>
        <p:spPr>
          <a:xfrm>
            <a:off x="7083425" y="3733800"/>
            <a:ext cx="228600" cy="152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Down Arrow 51"/>
          <p:cNvSpPr/>
          <p:nvPr/>
        </p:nvSpPr>
        <p:spPr>
          <a:xfrm>
            <a:off x="10664825" y="3429000"/>
            <a:ext cx="228600" cy="30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/>
          <p:cNvCxnSpPr/>
          <p:nvPr/>
        </p:nvCxnSpPr>
        <p:spPr>
          <a:xfrm>
            <a:off x="454026" y="4648200"/>
            <a:ext cx="11201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Down Arrow 53"/>
          <p:cNvSpPr/>
          <p:nvPr/>
        </p:nvSpPr>
        <p:spPr>
          <a:xfrm>
            <a:off x="1292226" y="4648200"/>
            <a:ext cx="228600" cy="228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Down Arrow 44"/>
          <p:cNvSpPr/>
          <p:nvPr/>
        </p:nvSpPr>
        <p:spPr>
          <a:xfrm>
            <a:off x="3044825" y="2971800"/>
            <a:ext cx="228600" cy="228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4492625" y="3048000"/>
            <a:ext cx="2438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Down Arrow 58"/>
          <p:cNvSpPr/>
          <p:nvPr/>
        </p:nvSpPr>
        <p:spPr>
          <a:xfrm>
            <a:off x="5330825" y="2895600"/>
            <a:ext cx="228600" cy="228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9064625" y="3352800"/>
            <a:ext cx="23622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(মৃ-735)</a:t>
            </a:r>
            <a:endParaRPr lang="en-GB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Down Arrow 61"/>
          <p:cNvSpPr/>
          <p:nvPr/>
        </p:nvSpPr>
        <p:spPr>
          <a:xfrm>
            <a:off x="4645025" y="3733800"/>
            <a:ext cx="228600" cy="152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Down Arrow 62"/>
          <p:cNvSpPr/>
          <p:nvPr/>
        </p:nvSpPr>
        <p:spPr>
          <a:xfrm>
            <a:off x="606425" y="3733800"/>
            <a:ext cx="228600" cy="152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Down Arrow 63"/>
          <p:cNvSpPr/>
          <p:nvPr/>
        </p:nvSpPr>
        <p:spPr>
          <a:xfrm>
            <a:off x="2816225" y="3733800"/>
            <a:ext cx="228600" cy="152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Down Arrow 64"/>
          <p:cNvSpPr/>
          <p:nvPr/>
        </p:nvSpPr>
        <p:spPr>
          <a:xfrm>
            <a:off x="10664825" y="3200400"/>
            <a:ext cx="228600" cy="152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2130425" y="3200400"/>
            <a:ext cx="2057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578225" y="4495800"/>
            <a:ext cx="27432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Down Arrow 67"/>
          <p:cNvSpPr/>
          <p:nvPr/>
        </p:nvSpPr>
        <p:spPr>
          <a:xfrm>
            <a:off x="4873626" y="43434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p" animBg="1"/>
      <p:bldP spid="11" grpId="0" build="allAtOnce" animBg="1"/>
      <p:bldP spid="12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19" grpId="0" animBg="1"/>
      <p:bldP spid="20" grpId="0" animBg="1"/>
      <p:bldP spid="21" grpId="0" animBg="1"/>
      <p:bldP spid="40" grpId="0" animBg="1"/>
      <p:bldP spid="41" grpId="0" animBg="1"/>
      <p:bldP spid="42" grpId="0" animBg="1"/>
      <p:bldP spid="44" grpId="0" animBg="1"/>
      <p:bldP spid="46" grpId="0" animBg="1"/>
      <p:bldP spid="47" grpId="0" animBg="1"/>
      <p:bldP spid="48" grpId="0" animBg="1"/>
      <p:bldP spid="52" grpId="0" animBg="1"/>
      <p:bldP spid="54" grpId="0" animBg="1"/>
      <p:bldP spid="45" grpId="0" animBg="1"/>
      <p:bldP spid="58" grpId="0" build="p" animBg="1"/>
      <p:bldP spid="59" grpId="0" animBg="1"/>
      <p:bldP spid="60" grpId="0" build="p" animBg="1"/>
      <p:bldP spid="62" grpId="0" animBg="1"/>
      <p:bldP spid="63" grpId="0" animBg="1"/>
      <p:bldP spid="64" grpId="0" animBg="1"/>
      <p:bldP spid="65" grpId="0" animBg="1"/>
      <p:bldP spid="66" grpId="0" build="p" animBg="1"/>
      <p:bldP spid="67" grpId="0" animBg="1"/>
      <p:bldP spid="67" grpId="1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426" y="533402"/>
            <a:ext cx="7627409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8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8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8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8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GB" sz="8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226" y="2743200"/>
            <a:ext cx="1158240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আব্বাস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আস-সাফফাহর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endParaRPr lang="bn-IN" sz="5400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225" y="11430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GB" sz="6000" b="1" dirty="0" err="1" smtClean="0">
                <a:latin typeface="NikoshBAN" pitchFamily="2" charset="0"/>
                <a:cs typeface="NikoshBAN" pitchFamily="2" charset="0"/>
              </a:rPr>
              <a:t>খন</a:t>
            </a:r>
            <a:r>
              <a:rPr lang="en-GB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GB" sz="6000" b="1" dirty="0" smtClean="0">
                <a:latin typeface="NikoshBAN" pitchFamily="2" charset="0"/>
                <a:cs typeface="NikoshBAN" pitchFamily="2" charset="0"/>
              </a:rPr>
              <a:t>---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225" y="2667001"/>
            <a:ext cx="11582400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আস-সাফফাহর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আব্বাসিদের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আব্বাসিয়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আস-সাফফাহর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আস-সাফফাহর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8425" y="152402"/>
            <a:ext cx="8381999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আস-সাফফাহর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এর পরিচয়</a:t>
            </a:r>
            <a:endParaRPr lang="en-US" sz="4400" b="1" i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98014" y="1371600"/>
          <a:ext cx="1148482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F8C0AD-41C3-4F19-837E-34001822C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0F8C0AD-41C3-4F19-837E-34001822C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D0F8C0AD-41C3-4F19-837E-34001822C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326058-62D9-4C4A-A6A8-06BD7BB7E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5D326058-62D9-4C4A-A6A8-06BD7BB7E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5D326058-62D9-4C4A-A6A8-06BD7BB7E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Graphic spid="5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2795</TotalTime>
  <Words>554</Words>
  <Application>Microsoft Office PowerPoint</Application>
  <PresentationFormat>Custom</PresentationFormat>
  <Paragraphs>104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স্বাগতম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আব্বাসিয় কারা?</vt:lpstr>
      <vt:lpstr>আবুল আব্বাসকে 'আস -সাফফাহ' বলা হয় কেন?</vt:lpstr>
      <vt:lpstr>Slide 12</vt:lpstr>
      <vt:lpstr>Slide 13</vt:lpstr>
      <vt:lpstr> একক কাজ</vt:lpstr>
      <vt:lpstr> দলীয় কাজ</vt:lpstr>
      <vt:lpstr> মূল্যায়ন</vt:lpstr>
      <vt:lpstr> মূল্যায়নের সমাধান</vt:lpstr>
      <vt:lpstr>Slide 18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need</cp:lastModifiedBy>
  <cp:revision>152</cp:revision>
  <dcterms:created xsi:type="dcterms:W3CDTF">2020-01-03T00:44:24Z</dcterms:created>
  <dcterms:modified xsi:type="dcterms:W3CDTF">2020-02-22T05:53:17Z</dcterms:modified>
</cp:coreProperties>
</file>