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75" r:id="rId5"/>
    <p:sldId id="272" r:id="rId6"/>
    <p:sldId id="259" r:id="rId7"/>
    <p:sldId id="279" r:id="rId8"/>
    <p:sldId id="274" r:id="rId9"/>
    <p:sldId id="260" r:id="rId10"/>
    <p:sldId id="261" r:id="rId11"/>
    <p:sldId id="281" r:id="rId12"/>
    <p:sldId id="262" r:id="rId13"/>
    <p:sldId id="264" r:id="rId14"/>
    <p:sldId id="263" r:id="rId15"/>
    <p:sldId id="266" r:id="rId16"/>
    <p:sldId id="282" r:id="rId17"/>
    <p:sldId id="265" r:id="rId18"/>
    <p:sldId id="269" r:id="rId19"/>
    <p:sldId id="268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7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33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736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4805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7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408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7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74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174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66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88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36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59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12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53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2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04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64800A-3087-4978-A333-5BF24FB24E1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7D00B5-3E82-4C37-B2C8-120E3A21E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556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220072" y="692696"/>
            <a:ext cx="33674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412776"/>
            <a:ext cx="8640960" cy="16561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passage describes the action of present time.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belongs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3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3933056"/>
            <a:ext cx="8640960" cy="17281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Example: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Emran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Ali leads a happy life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800" baseline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Structure: Subject+ Verb (of present form)</a:t>
            </a:r>
            <a:r>
              <a:rPr lang="en-US" sz="2800" baseline="30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Object.</a:t>
            </a:r>
            <a:endParaRPr kumimoji="0" lang="en-US" sz="28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9" y="1340768"/>
            <a:ext cx="1800200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74" y="1406359"/>
            <a:ext cx="1727674" cy="1684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3" y="1362901"/>
            <a:ext cx="1944216" cy="172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85" y="1362901"/>
            <a:ext cx="1719411" cy="172819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02646" y="269777"/>
            <a:ext cx="4577666" cy="93610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uble Wave 16"/>
          <p:cNvSpPr/>
          <p:nvPr/>
        </p:nvSpPr>
        <p:spPr>
          <a:xfrm>
            <a:off x="792037" y="3501008"/>
            <a:ext cx="7843404" cy="2448272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poet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 was born in . He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British rule 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familiared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the rebel poet.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died in 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3568" y="1412776"/>
            <a:ext cx="8280920" cy="16561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passage describes the action of past time.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belongs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3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512" y="3933056"/>
            <a:ext cx="8784976" cy="172819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Example: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poet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 born 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3200" baseline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Structure:  Subject+ Verb (of past form)</a:t>
            </a:r>
            <a:r>
              <a:rPr lang="en-US" sz="3200" baseline="30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 Object.</a:t>
            </a: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768752" cy="3312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4365104"/>
            <a:ext cx="7920880" cy="22322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shall go on a study tour in the next week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Our  preparation will finish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tomorrow.The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principal will give expenditure fund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today.So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will make fun in picnic spot.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760" y="269777"/>
            <a:ext cx="3425538" cy="35091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772816"/>
            <a:ext cx="8136904" cy="1944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8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passage indicates the future time.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sentences describe the action of future. They belong to future tense.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8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221088"/>
            <a:ext cx="8654752" cy="9361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Structure: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Subject + Auxiliary Verb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(Shall/Will)+</a:t>
            </a:r>
            <a:r>
              <a:rPr lang="en-US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Verb + Object.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2267744" y="1484784"/>
            <a:ext cx="4536504" cy="936104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3789040"/>
            <a:ext cx="5400600" cy="9361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mean by Tense?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411760" y="1268760"/>
            <a:ext cx="4824536" cy="1512168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4149080"/>
            <a:ext cx="6480720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the mainly kinds of Tense?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123728" y="1628800"/>
            <a:ext cx="4752528" cy="936104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3789040"/>
            <a:ext cx="8352928" cy="11521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some sentences is used 3 tenses.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789990" y="126876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 will buy more land with that money.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2267744" y="1268760"/>
            <a:ext cx="4522246" cy="1008112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79512" y="2636912"/>
            <a:ext cx="8640960" cy="36004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leads a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happy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(make it simple past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 algn="just">
              <a:buFontTx/>
              <a:buAutoNum type="arabicPeriod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will go to Dhaka (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it simple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present)</a:t>
            </a:r>
          </a:p>
          <a:p>
            <a:pPr marL="514350" indent="-514350" algn="just">
              <a:buFontTx/>
              <a:buAutoNum type="arabicPeriod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played cricket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(make it simple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future)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Tx/>
              <a:buAutoNum type="arabicPeriod"/>
            </a:pP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835696" y="1196752"/>
            <a:ext cx="5904656" cy="172819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Task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3501008"/>
            <a:ext cx="7848872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dialogue on 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“Your daily Routine”.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9412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Teacher’s Identity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0344" y="3284984"/>
            <a:ext cx="432048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anose="02020603050405020304" pitchFamily="18" charset="0"/>
              </a:rPr>
              <a:t>M.A. FAKHER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bn-BD" sz="3200" dirty="0" smtClean="0">
                <a:latin typeface="Times New Roman" panose="02020603050405020304" pitchFamily="18" charset="0"/>
              </a:rPr>
              <a:t>Senior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Teacher</a:t>
            </a:r>
            <a:endParaRPr lang="bn-BD" sz="3200" dirty="0" smtClean="0">
              <a:latin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bn-BD" sz="2400" dirty="0" smtClean="0">
                <a:latin typeface="Times New Roman" panose="02020603050405020304" pitchFamily="18" charset="0"/>
              </a:rPr>
              <a:t>arpura Karimia Fazil Madrasah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Times New Roman" panose="02020603050405020304" pitchFamily="18" charset="0"/>
              </a:rPr>
              <a:t>Ulipur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n-BD" sz="3200" dirty="0" smtClean="0">
                <a:latin typeface="Times New Roman" panose="02020603050405020304" pitchFamily="18" charset="0"/>
              </a:rPr>
              <a:t>Kurigram</a:t>
            </a:r>
            <a:r>
              <a:rPr lang="en-US" sz="2400" dirty="0" smtClean="0"/>
              <a:t>.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004048" y="274638"/>
            <a:ext cx="3219569" cy="9941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Identity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008826"/>
            <a:ext cx="3960440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  <a:r>
              <a:rPr lang="bn-BD" sz="2800" dirty="0" smtClean="0">
                <a:latin typeface="Times New Roman" panose="02020603050405020304" pitchFamily="18" charset="0"/>
              </a:rPr>
              <a:t>Viii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Six, Lesson: 1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bn-BD" sz="2800" dirty="0" smtClean="0">
                <a:latin typeface="Times New Roman" panose="02020603050405020304" pitchFamily="18" charset="0"/>
              </a:rPr>
              <a:t>01/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latin typeface="Times New Roman" panose="02020603050405020304" pitchFamily="18" charset="0"/>
              </a:rPr>
              <a:t>19</a:t>
            </a:r>
            <a:r>
              <a:rPr lang="bn-BD" sz="2800" dirty="0">
                <a:latin typeface="Times New Roman" panose="02020603050405020304" pitchFamily="18" charset="0"/>
              </a:rPr>
              <a:t>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bn-BD" sz="2800" dirty="0" smtClean="0">
                <a:latin typeface="Times New Roman" panose="02020603050405020304" pitchFamily="18" charset="0"/>
              </a:rPr>
              <a:t>20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bn-BD" sz="2800" dirty="0" smtClean="0">
                <a:latin typeface="Times New Roman" panose="02020603050405020304" pitchFamily="18" charset="0"/>
              </a:rPr>
              <a:t>45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minutes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92" y="1448780"/>
            <a:ext cx="1656184" cy="16561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1601" y="3174082"/>
            <a:ext cx="295232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BD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reads a book.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20072" y="3168063"/>
            <a:ext cx="3672408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</a:rPr>
              <a:t>They wrote a poem last day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7002" y="6075772"/>
            <a:ext cx="3736920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The boys will go to school tomorrow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20072" y="5938588"/>
            <a:ext cx="367240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The plyers are playing cricket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83173"/>
            <a:ext cx="2952327" cy="15259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47140"/>
            <a:ext cx="3600400" cy="1461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988592"/>
            <a:ext cx="2952326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88592"/>
            <a:ext cx="3466728" cy="1744664"/>
          </a:xfrm>
          <a:prstGeom prst="rect">
            <a:avLst/>
          </a:prstGeom>
        </p:spPr>
      </p:pic>
    </p:spTree>
  </p:cSld>
  <p:clrMapOvr>
    <a:masterClrMapping/>
  </p:clrMapOvr>
  <p:transition advTm="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196752"/>
            <a:ext cx="6122819" cy="1524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    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Today's Topic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5715" y="4149080"/>
            <a:ext cx="396278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“Tense”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7794" y="908300"/>
            <a:ext cx="475942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 comes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2800944"/>
            <a:ext cx="5184576" cy="8386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what tense means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4051076"/>
            <a:ext cx="5184576" cy="8386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about  kinds of tenses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094" y="5301208"/>
            <a:ext cx="6048672" cy="8640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tenses in different Sentences.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1176046" y="404559"/>
            <a:ext cx="7048637" cy="119227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Tense means time.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153852" y="1835696"/>
            <a:ext cx="8712968" cy="100811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Tense denotes the time of a verb.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2884" y="3260001"/>
            <a:ext cx="5165047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baby sleeps at noon.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5221" y="4149080"/>
            <a:ext cx="5262470" cy="6480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baby   slept last  night.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3824" y="5038159"/>
            <a:ext cx="5262470" cy="6480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baby  will sleep now.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3" grpId="1" animBg="1"/>
      <p:bldP spid="4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03208_598177440195401_1177987056_o.pn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rcRect l="8523" t="12500" r="10119" b="58654"/>
          <a:stretch>
            <a:fillRect/>
          </a:stretch>
        </p:blipFill>
        <p:spPr>
          <a:xfrm>
            <a:off x="251520" y="3570866"/>
            <a:ext cx="8640960" cy="281046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51520" y="1556792"/>
            <a:ext cx="2210402" cy="777059"/>
          </a:xfrm>
          <a:custGeom>
            <a:avLst/>
            <a:gdLst>
              <a:gd name="connsiteX0" fmla="*/ 0 w 1695735"/>
              <a:gd name="connsiteY0" fmla="*/ 135659 h 1356588"/>
              <a:gd name="connsiteX1" fmla="*/ 39734 w 1695735"/>
              <a:gd name="connsiteY1" fmla="*/ 39734 h 1356588"/>
              <a:gd name="connsiteX2" fmla="*/ 135659 w 1695735"/>
              <a:gd name="connsiteY2" fmla="*/ 1 h 1356588"/>
              <a:gd name="connsiteX3" fmla="*/ 1560076 w 1695735"/>
              <a:gd name="connsiteY3" fmla="*/ 0 h 1356588"/>
              <a:gd name="connsiteX4" fmla="*/ 1656001 w 1695735"/>
              <a:gd name="connsiteY4" fmla="*/ 39734 h 1356588"/>
              <a:gd name="connsiteX5" fmla="*/ 1695734 w 1695735"/>
              <a:gd name="connsiteY5" fmla="*/ 135659 h 1356588"/>
              <a:gd name="connsiteX6" fmla="*/ 1695735 w 1695735"/>
              <a:gd name="connsiteY6" fmla="*/ 1220929 h 1356588"/>
              <a:gd name="connsiteX7" fmla="*/ 1656001 w 1695735"/>
              <a:gd name="connsiteY7" fmla="*/ 1316854 h 1356588"/>
              <a:gd name="connsiteX8" fmla="*/ 1560076 w 1695735"/>
              <a:gd name="connsiteY8" fmla="*/ 1356588 h 1356588"/>
              <a:gd name="connsiteX9" fmla="*/ 135659 w 1695735"/>
              <a:gd name="connsiteY9" fmla="*/ 1356588 h 1356588"/>
              <a:gd name="connsiteX10" fmla="*/ 39734 w 1695735"/>
              <a:gd name="connsiteY10" fmla="*/ 1316854 h 1356588"/>
              <a:gd name="connsiteX11" fmla="*/ 0 w 1695735"/>
              <a:gd name="connsiteY11" fmla="*/ 1220929 h 1356588"/>
              <a:gd name="connsiteX12" fmla="*/ 0 w 1695735"/>
              <a:gd name="connsiteY12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99680"/>
                  <a:pt x="14293" y="65175"/>
                  <a:pt x="39734" y="39734"/>
                </a:cubicBezTo>
                <a:cubicBezTo>
                  <a:pt x="65175" y="14293"/>
                  <a:pt x="99680" y="0"/>
                  <a:pt x="135659" y="1"/>
                </a:cubicBezTo>
                <a:lnTo>
                  <a:pt x="1560076" y="0"/>
                </a:lnTo>
                <a:cubicBezTo>
                  <a:pt x="1596055" y="0"/>
                  <a:pt x="1630560" y="14293"/>
                  <a:pt x="1656001" y="39734"/>
                </a:cubicBezTo>
                <a:cubicBezTo>
                  <a:pt x="1681442" y="65175"/>
                  <a:pt x="1695735" y="99680"/>
                  <a:pt x="1695734" y="135659"/>
                </a:cubicBezTo>
                <a:cubicBezTo>
                  <a:pt x="1695734" y="497416"/>
                  <a:pt x="1695735" y="859172"/>
                  <a:pt x="1695735" y="1220929"/>
                </a:cubicBezTo>
                <a:cubicBezTo>
                  <a:pt x="1695735" y="1256908"/>
                  <a:pt x="1681442" y="1291413"/>
                  <a:pt x="1656001" y="1316854"/>
                </a:cubicBezTo>
                <a:cubicBezTo>
                  <a:pt x="1630560" y="1342295"/>
                  <a:pt x="1596055" y="1356588"/>
                  <a:pt x="1560076" y="1356588"/>
                </a:cubicBezTo>
                <a:lnTo>
                  <a:pt x="135659" y="1356588"/>
                </a:lnTo>
                <a:cubicBezTo>
                  <a:pt x="99680" y="1356588"/>
                  <a:pt x="65175" y="1342295"/>
                  <a:pt x="39734" y="1316854"/>
                </a:cubicBezTo>
                <a:cubicBezTo>
                  <a:pt x="14293" y="1291413"/>
                  <a:pt x="0" y="1256908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078" tIns="133078" rIns="133078" bIns="13307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endPara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491880" y="2564904"/>
            <a:ext cx="2461922" cy="700157"/>
          </a:xfrm>
          <a:custGeom>
            <a:avLst/>
            <a:gdLst>
              <a:gd name="connsiteX0" fmla="*/ 0 w 1695735"/>
              <a:gd name="connsiteY0" fmla="*/ 135659 h 1356588"/>
              <a:gd name="connsiteX1" fmla="*/ 39734 w 1695735"/>
              <a:gd name="connsiteY1" fmla="*/ 39734 h 1356588"/>
              <a:gd name="connsiteX2" fmla="*/ 135659 w 1695735"/>
              <a:gd name="connsiteY2" fmla="*/ 1 h 1356588"/>
              <a:gd name="connsiteX3" fmla="*/ 1560076 w 1695735"/>
              <a:gd name="connsiteY3" fmla="*/ 0 h 1356588"/>
              <a:gd name="connsiteX4" fmla="*/ 1656001 w 1695735"/>
              <a:gd name="connsiteY4" fmla="*/ 39734 h 1356588"/>
              <a:gd name="connsiteX5" fmla="*/ 1695734 w 1695735"/>
              <a:gd name="connsiteY5" fmla="*/ 135659 h 1356588"/>
              <a:gd name="connsiteX6" fmla="*/ 1695735 w 1695735"/>
              <a:gd name="connsiteY6" fmla="*/ 1220929 h 1356588"/>
              <a:gd name="connsiteX7" fmla="*/ 1656001 w 1695735"/>
              <a:gd name="connsiteY7" fmla="*/ 1316854 h 1356588"/>
              <a:gd name="connsiteX8" fmla="*/ 1560076 w 1695735"/>
              <a:gd name="connsiteY8" fmla="*/ 1356588 h 1356588"/>
              <a:gd name="connsiteX9" fmla="*/ 135659 w 1695735"/>
              <a:gd name="connsiteY9" fmla="*/ 1356588 h 1356588"/>
              <a:gd name="connsiteX10" fmla="*/ 39734 w 1695735"/>
              <a:gd name="connsiteY10" fmla="*/ 1316854 h 1356588"/>
              <a:gd name="connsiteX11" fmla="*/ 0 w 1695735"/>
              <a:gd name="connsiteY11" fmla="*/ 1220929 h 1356588"/>
              <a:gd name="connsiteX12" fmla="*/ 0 w 1695735"/>
              <a:gd name="connsiteY12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99680"/>
                  <a:pt x="14293" y="65175"/>
                  <a:pt x="39734" y="39734"/>
                </a:cubicBezTo>
                <a:cubicBezTo>
                  <a:pt x="65175" y="14293"/>
                  <a:pt x="99680" y="0"/>
                  <a:pt x="135659" y="1"/>
                </a:cubicBezTo>
                <a:lnTo>
                  <a:pt x="1560076" y="0"/>
                </a:lnTo>
                <a:cubicBezTo>
                  <a:pt x="1596055" y="0"/>
                  <a:pt x="1630560" y="14293"/>
                  <a:pt x="1656001" y="39734"/>
                </a:cubicBezTo>
                <a:cubicBezTo>
                  <a:pt x="1681442" y="65175"/>
                  <a:pt x="1695735" y="99680"/>
                  <a:pt x="1695734" y="135659"/>
                </a:cubicBezTo>
                <a:cubicBezTo>
                  <a:pt x="1695734" y="497416"/>
                  <a:pt x="1695735" y="859172"/>
                  <a:pt x="1695735" y="1220929"/>
                </a:cubicBezTo>
                <a:cubicBezTo>
                  <a:pt x="1695735" y="1256908"/>
                  <a:pt x="1681442" y="1291413"/>
                  <a:pt x="1656001" y="1316854"/>
                </a:cubicBezTo>
                <a:cubicBezTo>
                  <a:pt x="1630560" y="1342295"/>
                  <a:pt x="1596055" y="1356588"/>
                  <a:pt x="1560076" y="1356588"/>
                </a:cubicBezTo>
                <a:lnTo>
                  <a:pt x="135659" y="1356588"/>
                </a:lnTo>
                <a:cubicBezTo>
                  <a:pt x="99680" y="1356588"/>
                  <a:pt x="65175" y="1342295"/>
                  <a:pt x="39734" y="1316854"/>
                </a:cubicBezTo>
                <a:cubicBezTo>
                  <a:pt x="14293" y="1291413"/>
                  <a:pt x="0" y="1256908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078" tIns="133078" rIns="133078" bIns="13307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endParaRPr lang="en-US" sz="49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718590" y="1542287"/>
            <a:ext cx="2173890" cy="777059"/>
          </a:xfrm>
          <a:custGeom>
            <a:avLst/>
            <a:gdLst>
              <a:gd name="connsiteX0" fmla="*/ 0 w 1695735"/>
              <a:gd name="connsiteY0" fmla="*/ 135659 h 1356588"/>
              <a:gd name="connsiteX1" fmla="*/ 39734 w 1695735"/>
              <a:gd name="connsiteY1" fmla="*/ 39734 h 1356588"/>
              <a:gd name="connsiteX2" fmla="*/ 135659 w 1695735"/>
              <a:gd name="connsiteY2" fmla="*/ 1 h 1356588"/>
              <a:gd name="connsiteX3" fmla="*/ 1560076 w 1695735"/>
              <a:gd name="connsiteY3" fmla="*/ 0 h 1356588"/>
              <a:gd name="connsiteX4" fmla="*/ 1656001 w 1695735"/>
              <a:gd name="connsiteY4" fmla="*/ 39734 h 1356588"/>
              <a:gd name="connsiteX5" fmla="*/ 1695734 w 1695735"/>
              <a:gd name="connsiteY5" fmla="*/ 135659 h 1356588"/>
              <a:gd name="connsiteX6" fmla="*/ 1695735 w 1695735"/>
              <a:gd name="connsiteY6" fmla="*/ 1220929 h 1356588"/>
              <a:gd name="connsiteX7" fmla="*/ 1656001 w 1695735"/>
              <a:gd name="connsiteY7" fmla="*/ 1316854 h 1356588"/>
              <a:gd name="connsiteX8" fmla="*/ 1560076 w 1695735"/>
              <a:gd name="connsiteY8" fmla="*/ 1356588 h 1356588"/>
              <a:gd name="connsiteX9" fmla="*/ 135659 w 1695735"/>
              <a:gd name="connsiteY9" fmla="*/ 1356588 h 1356588"/>
              <a:gd name="connsiteX10" fmla="*/ 39734 w 1695735"/>
              <a:gd name="connsiteY10" fmla="*/ 1316854 h 1356588"/>
              <a:gd name="connsiteX11" fmla="*/ 0 w 1695735"/>
              <a:gd name="connsiteY11" fmla="*/ 1220929 h 1356588"/>
              <a:gd name="connsiteX12" fmla="*/ 0 w 1695735"/>
              <a:gd name="connsiteY12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99680"/>
                  <a:pt x="14293" y="65175"/>
                  <a:pt x="39734" y="39734"/>
                </a:cubicBezTo>
                <a:cubicBezTo>
                  <a:pt x="65175" y="14293"/>
                  <a:pt x="99680" y="0"/>
                  <a:pt x="135659" y="1"/>
                </a:cubicBezTo>
                <a:lnTo>
                  <a:pt x="1560076" y="0"/>
                </a:lnTo>
                <a:cubicBezTo>
                  <a:pt x="1596055" y="0"/>
                  <a:pt x="1630560" y="14293"/>
                  <a:pt x="1656001" y="39734"/>
                </a:cubicBezTo>
                <a:cubicBezTo>
                  <a:pt x="1681442" y="65175"/>
                  <a:pt x="1695735" y="99680"/>
                  <a:pt x="1695734" y="135659"/>
                </a:cubicBezTo>
                <a:cubicBezTo>
                  <a:pt x="1695734" y="497416"/>
                  <a:pt x="1695735" y="859172"/>
                  <a:pt x="1695735" y="1220929"/>
                </a:cubicBezTo>
                <a:cubicBezTo>
                  <a:pt x="1695735" y="1256908"/>
                  <a:pt x="1681442" y="1291413"/>
                  <a:pt x="1656001" y="1316854"/>
                </a:cubicBezTo>
                <a:cubicBezTo>
                  <a:pt x="1630560" y="1342295"/>
                  <a:pt x="1596055" y="1356588"/>
                  <a:pt x="1560076" y="1356588"/>
                </a:cubicBezTo>
                <a:lnTo>
                  <a:pt x="135659" y="1356588"/>
                </a:lnTo>
                <a:cubicBezTo>
                  <a:pt x="99680" y="1356588"/>
                  <a:pt x="65175" y="1342295"/>
                  <a:pt x="39734" y="1316854"/>
                </a:cubicBezTo>
                <a:cubicBezTo>
                  <a:pt x="14293" y="1291413"/>
                  <a:pt x="0" y="1256908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078" tIns="133078" rIns="133078" bIns="13307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lang="en-US" sz="49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4059609" y="1693147"/>
            <a:ext cx="1081661" cy="37382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eft Arrow 8"/>
          <p:cNvSpPr/>
          <p:nvPr/>
        </p:nvSpPr>
        <p:spPr>
          <a:xfrm rot="10800000">
            <a:off x="4954403" y="1675150"/>
            <a:ext cx="1571887" cy="48428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Left Arrow 9"/>
          <p:cNvSpPr/>
          <p:nvPr/>
        </p:nvSpPr>
        <p:spPr>
          <a:xfrm>
            <a:off x="2737283" y="1683703"/>
            <a:ext cx="1509193" cy="46718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419872" y="620688"/>
            <a:ext cx="2461922" cy="692696"/>
          </a:xfrm>
          <a:custGeom>
            <a:avLst/>
            <a:gdLst>
              <a:gd name="connsiteX0" fmla="*/ 0 w 1695735"/>
              <a:gd name="connsiteY0" fmla="*/ 135659 h 1356588"/>
              <a:gd name="connsiteX1" fmla="*/ 39734 w 1695735"/>
              <a:gd name="connsiteY1" fmla="*/ 39734 h 1356588"/>
              <a:gd name="connsiteX2" fmla="*/ 135659 w 1695735"/>
              <a:gd name="connsiteY2" fmla="*/ 1 h 1356588"/>
              <a:gd name="connsiteX3" fmla="*/ 1560076 w 1695735"/>
              <a:gd name="connsiteY3" fmla="*/ 0 h 1356588"/>
              <a:gd name="connsiteX4" fmla="*/ 1656001 w 1695735"/>
              <a:gd name="connsiteY4" fmla="*/ 39734 h 1356588"/>
              <a:gd name="connsiteX5" fmla="*/ 1695734 w 1695735"/>
              <a:gd name="connsiteY5" fmla="*/ 135659 h 1356588"/>
              <a:gd name="connsiteX6" fmla="*/ 1695735 w 1695735"/>
              <a:gd name="connsiteY6" fmla="*/ 1220929 h 1356588"/>
              <a:gd name="connsiteX7" fmla="*/ 1656001 w 1695735"/>
              <a:gd name="connsiteY7" fmla="*/ 1316854 h 1356588"/>
              <a:gd name="connsiteX8" fmla="*/ 1560076 w 1695735"/>
              <a:gd name="connsiteY8" fmla="*/ 1356588 h 1356588"/>
              <a:gd name="connsiteX9" fmla="*/ 135659 w 1695735"/>
              <a:gd name="connsiteY9" fmla="*/ 1356588 h 1356588"/>
              <a:gd name="connsiteX10" fmla="*/ 39734 w 1695735"/>
              <a:gd name="connsiteY10" fmla="*/ 1316854 h 1356588"/>
              <a:gd name="connsiteX11" fmla="*/ 0 w 1695735"/>
              <a:gd name="connsiteY11" fmla="*/ 1220929 h 1356588"/>
              <a:gd name="connsiteX12" fmla="*/ 0 w 1695735"/>
              <a:gd name="connsiteY12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99680"/>
                  <a:pt x="14293" y="65175"/>
                  <a:pt x="39734" y="39734"/>
                </a:cubicBezTo>
                <a:cubicBezTo>
                  <a:pt x="65175" y="14293"/>
                  <a:pt x="99680" y="0"/>
                  <a:pt x="135659" y="1"/>
                </a:cubicBezTo>
                <a:lnTo>
                  <a:pt x="1560076" y="0"/>
                </a:lnTo>
                <a:cubicBezTo>
                  <a:pt x="1596055" y="0"/>
                  <a:pt x="1630560" y="14293"/>
                  <a:pt x="1656001" y="39734"/>
                </a:cubicBezTo>
                <a:cubicBezTo>
                  <a:pt x="1681442" y="65175"/>
                  <a:pt x="1695735" y="99680"/>
                  <a:pt x="1695734" y="135659"/>
                </a:cubicBezTo>
                <a:cubicBezTo>
                  <a:pt x="1695734" y="497416"/>
                  <a:pt x="1695735" y="859172"/>
                  <a:pt x="1695735" y="1220929"/>
                </a:cubicBezTo>
                <a:cubicBezTo>
                  <a:pt x="1695735" y="1256908"/>
                  <a:pt x="1681442" y="1291413"/>
                  <a:pt x="1656001" y="1316854"/>
                </a:cubicBezTo>
                <a:cubicBezTo>
                  <a:pt x="1630560" y="1342295"/>
                  <a:pt x="1596055" y="1356588"/>
                  <a:pt x="1560076" y="1356588"/>
                </a:cubicBezTo>
                <a:lnTo>
                  <a:pt x="135659" y="1356588"/>
                </a:lnTo>
                <a:cubicBezTo>
                  <a:pt x="99680" y="1356588"/>
                  <a:pt x="65175" y="1342295"/>
                  <a:pt x="39734" y="1316854"/>
                </a:cubicBezTo>
                <a:cubicBezTo>
                  <a:pt x="14293" y="1291413"/>
                  <a:pt x="0" y="1256908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078" tIns="133078" rIns="133078" bIns="13307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9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Tense</a:t>
            </a:r>
            <a:endParaRPr lang="en-US" sz="49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1233799"/>
              </p:ext>
            </p:extLst>
          </p:nvPr>
        </p:nvGraphicFramePr>
        <p:xfrm>
          <a:off x="4427984" y="3717032"/>
          <a:ext cx="914400" cy="771525"/>
        </p:xfrm>
        <a:graphic>
          <a:graphicData uri="http://schemas.openxmlformats.org/presentationml/2006/ole">
            <p:oleObj spid="_x0000_s1107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Vertical Scroll 4"/>
          <p:cNvSpPr/>
          <p:nvPr/>
        </p:nvSpPr>
        <p:spPr>
          <a:xfrm>
            <a:off x="2699792" y="1340768"/>
            <a:ext cx="3816424" cy="1080120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the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Vedio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646" y="269777"/>
            <a:ext cx="4262921" cy="93610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 descr="images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9148" y="1322851"/>
            <a:ext cx="5322439" cy="2952328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53687" y="4509120"/>
            <a:ext cx="7560840" cy="21168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Emran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Ali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ideal farmer. He has a lot of lands. He grows different crops plentifully. He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sells these crops in market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He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earns a good deal of money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He works very hard. He leads a happy life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913</TotalTime>
  <Words>453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Slice</vt:lpstr>
      <vt:lpstr>Packager Shell Object</vt:lpstr>
      <vt:lpstr>Slide 1</vt:lpstr>
      <vt:lpstr>Teacher’s Identity</vt:lpstr>
      <vt:lpstr>Look at the picture</vt:lpstr>
      <vt:lpstr>       Today's Topic</vt:lpstr>
      <vt:lpstr>Slide 5</vt:lpstr>
      <vt:lpstr>Slide 6</vt:lpstr>
      <vt:lpstr>Slide 7</vt:lpstr>
      <vt:lpstr>Slide 8</vt:lpstr>
      <vt:lpstr>Look at the picture</vt:lpstr>
      <vt:lpstr>Slide 10</vt:lpstr>
      <vt:lpstr>Look at the pictures.</vt:lpstr>
      <vt:lpstr>Slide 12</vt:lpstr>
      <vt:lpstr>Look at the picture.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Lab-4</dc:creator>
  <cp:lastModifiedBy>ASUS</cp:lastModifiedBy>
  <cp:revision>257</cp:revision>
  <dcterms:created xsi:type="dcterms:W3CDTF">2015-10-25T08:10:55Z</dcterms:created>
  <dcterms:modified xsi:type="dcterms:W3CDTF">2020-02-22T05:46:00Z</dcterms:modified>
</cp:coreProperties>
</file>