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6" r:id="rId11"/>
    <p:sldId id="261" r:id="rId12"/>
    <p:sldId id="268" r:id="rId13"/>
    <p:sldId id="265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3FD9-819B-4714-AA4E-018FB63BEA0B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0066-95DE-4F8F-A3D2-F8AF7E408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67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3FD9-819B-4714-AA4E-018FB63BEA0B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0066-95DE-4F8F-A3D2-F8AF7E408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60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3FD9-819B-4714-AA4E-018FB63BEA0B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0066-95DE-4F8F-A3D2-F8AF7E408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64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3FD9-819B-4714-AA4E-018FB63BEA0B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0066-95DE-4F8F-A3D2-F8AF7E408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34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3FD9-819B-4714-AA4E-018FB63BEA0B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0066-95DE-4F8F-A3D2-F8AF7E408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87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3FD9-819B-4714-AA4E-018FB63BEA0B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0066-95DE-4F8F-A3D2-F8AF7E408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64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3FD9-819B-4714-AA4E-018FB63BEA0B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0066-95DE-4F8F-A3D2-F8AF7E408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88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3FD9-819B-4714-AA4E-018FB63BEA0B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0066-95DE-4F8F-A3D2-F8AF7E408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95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3FD9-819B-4714-AA4E-018FB63BEA0B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0066-95DE-4F8F-A3D2-F8AF7E408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2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3FD9-819B-4714-AA4E-018FB63BEA0B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0066-95DE-4F8F-A3D2-F8AF7E408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45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3FD9-819B-4714-AA4E-018FB63BEA0B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0066-95DE-4F8F-A3D2-F8AF7E408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88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A3FD9-819B-4714-AA4E-018FB63BEA0B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C0066-95DE-4F8F-A3D2-F8AF7E408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43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23" y="190185"/>
            <a:ext cx="5829301" cy="6000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3" y="571499"/>
            <a:ext cx="4857749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24566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6612340"/>
            <a:ext cx="12192000" cy="24566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-1" y="218365"/>
            <a:ext cx="286603" cy="63871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1905397" y="247935"/>
            <a:ext cx="286603" cy="63871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000251" y="327549"/>
            <a:ext cx="8615362" cy="615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,listen and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say.Trace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air.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FE37CD6-88DC-417E-8455-ED23A78E5C62}"/>
              </a:ext>
            </a:extLst>
          </p:cNvPr>
          <p:cNvSpPr txBox="1"/>
          <p:nvPr/>
        </p:nvSpPr>
        <p:spPr>
          <a:xfrm>
            <a:off x="3675135" y="1107025"/>
            <a:ext cx="2959465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400" b="1" spc="50" dirty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xmlns="" id="{1000A443-FE99-416C-A6AB-F64F0E9A2B6D}"/>
              </a:ext>
            </a:extLst>
          </p:cNvPr>
          <p:cNvSpPr/>
          <p:nvPr/>
        </p:nvSpPr>
        <p:spPr>
          <a:xfrm rot="171171">
            <a:off x="4656039" y="2785032"/>
            <a:ext cx="1545249" cy="2081702"/>
          </a:xfrm>
          <a:prstGeom prst="arc">
            <a:avLst>
              <a:gd name="adj1" fmla="val 12654468"/>
              <a:gd name="adj2" fmla="val 8277610"/>
            </a:avLst>
          </a:prstGeom>
          <a:ln w="3810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5C51D63-2DAB-4FBD-A5AD-F5F34A2F2DC1}"/>
              </a:ext>
            </a:extLst>
          </p:cNvPr>
          <p:cNvGrpSpPr/>
          <p:nvPr/>
        </p:nvGrpSpPr>
        <p:grpSpPr>
          <a:xfrm>
            <a:off x="4333702" y="1844364"/>
            <a:ext cx="157527" cy="2923423"/>
            <a:chOff x="7834139" y="2401576"/>
            <a:chExt cx="157527" cy="292342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7C3C8D62-68B5-4725-82C5-7AAF9ABE2747}"/>
                </a:ext>
              </a:extLst>
            </p:cNvPr>
            <p:cNvCxnSpPr>
              <a:cxnSpLocks/>
            </p:cNvCxnSpPr>
            <p:nvPr/>
          </p:nvCxnSpPr>
          <p:spPr>
            <a:xfrm>
              <a:off x="7867730" y="2401576"/>
              <a:ext cx="66450" cy="2923423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lowchart: Extract 31">
              <a:extLst>
                <a:ext uri="{FF2B5EF4-FFF2-40B4-BE49-F238E27FC236}">
                  <a16:creationId xmlns:a16="http://schemas.microsoft.com/office/drawing/2014/main" xmlns="" id="{493C8DF4-DCC5-4498-9577-6454D51A7283}"/>
                </a:ext>
              </a:extLst>
            </p:cNvPr>
            <p:cNvSpPr/>
            <p:nvPr/>
          </p:nvSpPr>
          <p:spPr>
            <a:xfrm rot="10550172">
              <a:off x="7834139" y="4134923"/>
              <a:ext cx="157527" cy="252641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075" y="1357313"/>
            <a:ext cx="3000374" cy="41005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0" y="1600200"/>
            <a:ext cx="3457575" cy="32289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201151" y="5472113"/>
            <a:ext cx="121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5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/>
      <p:bldP spid="29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24566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6612340"/>
            <a:ext cx="12192000" cy="24566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-1" y="218365"/>
            <a:ext cx="286603" cy="63871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1905397" y="247935"/>
            <a:ext cx="286603" cy="63871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/>
          <p:nvPr/>
        </p:nvPicPr>
        <p:blipFill>
          <a:blip r:embed="rId2"/>
          <a:stretch>
            <a:fillRect/>
          </a:stretch>
        </p:blipFill>
        <p:spPr>
          <a:xfrm>
            <a:off x="6343650" y="942974"/>
            <a:ext cx="4672012" cy="55149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818865"/>
            <a:ext cx="5200649" cy="5653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842963"/>
            <a:ext cx="5529264" cy="58007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85813" y="285750"/>
            <a:ext cx="7743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English book page at 7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22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24566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6612340"/>
            <a:ext cx="12192000" cy="24566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-1" y="218365"/>
            <a:ext cx="286603" cy="63871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1905397" y="247935"/>
            <a:ext cx="286603" cy="63871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000251" y="327549"/>
            <a:ext cx="8615362" cy="615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,listen and say.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57" y="1042989"/>
            <a:ext cx="10098217" cy="5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3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24566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6612340"/>
            <a:ext cx="12192000" cy="24566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-1" y="218365"/>
            <a:ext cx="286603" cy="63871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1905397" y="247935"/>
            <a:ext cx="286603" cy="63871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840611"/>
            <a:ext cx="3543300" cy="37315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00" y="1828650"/>
            <a:ext cx="3810000" cy="2857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72563" y="4814888"/>
            <a:ext cx="151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15414" y="4810125"/>
            <a:ext cx="58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00574" y="384699"/>
            <a:ext cx="3569315" cy="696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3821" y="298974"/>
            <a:ext cx="2855154" cy="696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2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-0.30521 -0.2314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0" grpId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24566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6612340"/>
            <a:ext cx="12192000" cy="24566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-1" y="218365"/>
            <a:ext cx="286603" cy="63871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1905397" y="247935"/>
            <a:ext cx="286603" cy="63871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9072563" y="4814888"/>
            <a:ext cx="151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15414" y="4810125"/>
            <a:ext cx="58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57587" y="370412"/>
            <a:ext cx="3569315" cy="696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6696" y="298974"/>
            <a:ext cx="2855154" cy="696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3" t="-3535" r="32955" b="3535"/>
          <a:stretch/>
        </p:blipFill>
        <p:spPr>
          <a:xfrm>
            <a:off x="285751" y="942975"/>
            <a:ext cx="3228975" cy="56578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125" y="1235701"/>
            <a:ext cx="3810000" cy="3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2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-0.30521 -0.2314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0" grpId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64" y="1843088"/>
            <a:ext cx="4876799" cy="4743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6" y="400050"/>
            <a:ext cx="5314951" cy="5915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354788"/>
            <a:ext cx="3757613" cy="337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080" y="4194834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Mst</a:t>
            </a:r>
            <a:r>
              <a:rPr lang="en-US" sz="3600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Lucky </a:t>
            </a:r>
            <a:r>
              <a:rPr lang="en-US" sz="3600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Akhter</a:t>
            </a:r>
            <a:r>
              <a:rPr lang="en-US" sz="3600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parveen</a:t>
            </a:r>
            <a:endParaRPr lang="en-US" sz="36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Bihari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Govt.Primary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School</a:t>
            </a:r>
          </a:p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Pirgachha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Rangpur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088" y="384413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Teacher’s Identity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6" y="1042917"/>
            <a:ext cx="3352800" cy="3201537"/>
          </a:xfrm>
          <a:prstGeom prst="rect">
            <a:avLst/>
          </a:prstGeom>
          <a:gradFill>
            <a:gsLst>
              <a:gs pos="0">
                <a:srgbClr val="92D050"/>
              </a:gs>
              <a:gs pos="75000">
                <a:schemeClr val="accent1">
                  <a:alpha val="0"/>
                </a:schemeClr>
              </a:gs>
              <a:gs pos="83000">
                <a:srgbClr val="FFFF00">
                  <a:alpha val="29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367" y="818865"/>
            <a:ext cx="2324418" cy="2552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3"/>
          <p:cNvSpPr>
            <a:spLocks noGrp="1"/>
          </p:cNvSpPr>
          <p:nvPr/>
        </p:nvSpPr>
        <p:spPr>
          <a:xfrm>
            <a:off x="7096836" y="3564548"/>
            <a:ext cx="4653885" cy="30273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English for Today</a:t>
            </a:r>
          </a:p>
          <a:p>
            <a:pPr marL="0" indent="0">
              <a:buNone/>
            </a:pPr>
            <a:r>
              <a:rPr lang="en-US" sz="28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Class: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one 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3 Alphabet </a:t>
            </a:r>
          </a:p>
          <a:p>
            <a:pPr marL="0" indent="0">
              <a:buNone/>
            </a:pP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Lesson:4- </a:t>
            </a:r>
            <a:r>
              <a:rPr lang="en-US" sz="28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( A ) 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Time: 45 minutes</a:t>
            </a:r>
          </a:p>
          <a:p>
            <a:pPr marL="0" indent="0">
              <a:buNone/>
            </a:pPr>
            <a:r>
              <a:rPr lang="en-US" sz="28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Date: 03/ 01/ 2020  </a:t>
            </a:r>
          </a:p>
          <a:p>
            <a:pPr marL="0" indent="0">
              <a:buNone/>
            </a:pP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732896" y="155812"/>
            <a:ext cx="3505200" cy="685800"/>
          </a:xfrm>
          <a:prstGeom prst="rect">
            <a:avLst/>
          </a:prstGeom>
          <a:noFill/>
          <a:ln w="57150">
            <a:noFill/>
          </a:ln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Subject Identity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529388" y="1171575"/>
            <a:ext cx="98307" cy="54507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86550" y="1128713"/>
            <a:ext cx="107831" cy="5531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0" y="1214438"/>
            <a:ext cx="117356" cy="564356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24566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6612340"/>
            <a:ext cx="12192000" cy="24566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-1" y="218365"/>
            <a:ext cx="286603" cy="63871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1905397" y="247935"/>
            <a:ext cx="286603" cy="63871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104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2426" y="1314449"/>
            <a:ext cx="8763000" cy="47863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Students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will be able to-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Listening: 1.1.1    become familiar with English sounds by listening to command English words.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Speaking: 1.1.1 repeat after the teacher simple words and phrases.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1.1.2 say simple words and phrases. 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Reading: recognize and read the alphabet both small and capital.( non-cursive)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Writing: to practice letter shapes/ simple writing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patterns,etc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Curved Down Ribbon 4"/>
          <p:cNvSpPr/>
          <p:nvPr/>
        </p:nvSpPr>
        <p:spPr>
          <a:xfrm>
            <a:off x="2200276" y="157163"/>
            <a:ext cx="7924800" cy="914400"/>
          </a:xfrm>
          <a:prstGeom prst="ellipseRibb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 outcomes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1714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200025"/>
            <a:ext cx="114300" cy="65293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2087224" y="171450"/>
            <a:ext cx="104775" cy="6553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60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24566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6612340"/>
            <a:ext cx="12192000" cy="24566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-1" y="218365"/>
            <a:ext cx="286603" cy="63871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1905397" y="247935"/>
            <a:ext cx="286603" cy="63871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357349" y="668741"/>
            <a:ext cx="5322626" cy="696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enjoy the video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423483"/>
              </p:ext>
            </p:extLst>
          </p:nvPr>
        </p:nvGraphicFramePr>
        <p:xfrm>
          <a:off x="3071813" y="3182938"/>
          <a:ext cx="604678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ackager Shell Object" showAsIcon="1" r:id="rId3" imgW="6046920" imgH="491040" progId="Package">
                  <p:embed/>
                </p:oleObj>
              </mc:Choice>
              <mc:Fallback>
                <p:oleObj name="Packager Shell Object" showAsIcon="1" r:id="rId3" imgW="60469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1813" y="3182938"/>
                        <a:ext cx="6046787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89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24566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6612340"/>
            <a:ext cx="12192000" cy="24566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-1" y="218365"/>
            <a:ext cx="286603" cy="63871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1905397" y="247935"/>
            <a:ext cx="286603" cy="63871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357349" y="286604"/>
            <a:ext cx="5322626" cy="696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think.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1" y="1060687"/>
            <a:ext cx="9329738" cy="54480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00567" y="288240"/>
            <a:ext cx="5322626" cy="696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they are called?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34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24566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6612340"/>
            <a:ext cx="12192000" cy="24566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-1" y="218365"/>
            <a:ext cx="286603" cy="63871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1905397" y="247935"/>
            <a:ext cx="286603" cy="63871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217158" y="327549"/>
            <a:ext cx="4067032" cy="696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4528" y="5776986"/>
            <a:ext cx="4067032" cy="696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Alphabet B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1" y="1171500"/>
            <a:ext cx="8115299" cy="43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7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24566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6612340"/>
            <a:ext cx="12192000" cy="24566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-1" y="218365"/>
            <a:ext cx="286603" cy="63871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1905397" y="247935"/>
            <a:ext cx="286603" cy="63871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217158" y="327549"/>
            <a:ext cx="4067032" cy="615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125" y="1721476"/>
            <a:ext cx="3810000" cy="33077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01150" y="5472113"/>
            <a:ext cx="151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1" y="5467350"/>
            <a:ext cx="58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6" y="1657350"/>
            <a:ext cx="3257550" cy="40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4623 -0.341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18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4775" y="128588"/>
            <a:ext cx="504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59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24566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6612340"/>
            <a:ext cx="12192000" cy="24566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-1" y="218365"/>
            <a:ext cx="286603" cy="63871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1905397" y="247935"/>
            <a:ext cx="286603" cy="63871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000251" y="327549"/>
            <a:ext cx="8615362" cy="615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,listen and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say.Trace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air.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B20916F-6FCC-43D4-8F0B-CE3B47A8A147}"/>
              </a:ext>
            </a:extLst>
          </p:cNvPr>
          <p:cNvSpPr txBox="1"/>
          <p:nvPr/>
        </p:nvSpPr>
        <p:spPr>
          <a:xfrm>
            <a:off x="4105203" y="1371897"/>
            <a:ext cx="33814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spc="50" dirty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BA79D5FC-4CF4-4DF6-9F6F-CB56B5925450}"/>
              </a:ext>
            </a:extLst>
          </p:cNvPr>
          <p:cNvCxnSpPr>
            <a:cxnSpLocks/>
          </p:cNvCxnSpPr>
          <p:nvPr/>
        </p:nvCxnSpPr>
        <p:spPr>
          <a:xfrm flipH="1">
            <a:off x="5137593" y="2361174"/>
            <a:ext cx="5142" cy="2519686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ysDash"/>
            <a:round/>
            <a:headEnd type="oval" w="med" len="med"/>
            <a:tailEnd type="diamond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54C1D88-7A3C-4F96-B80D-427A49694169}"/>
              </a:ext>
            </a:extLst>
          </p:cNvPr>
          <p:cNvGrpSpPr/>
          <p:nvPr/>
        </p:nvGrpSpPr>
        <p:grpSpPr>
          <a:xfrm>
            <a:off x="5169379" y="2195249"/>
            <a:ext cx="1568191" cy="1349797"/>
            <a:chOff x="7911650" y="2295263"/>
            <a:chExt cx="1568191" cy="1349797"/>
          </a:xfrm>
        </p:grpSpPr>
        <p:sp>
          <p:nvSpPr>
            <p:cNvPr id="22" name="Freeform: Shape 25">
              <a:extLst>
                <a:ext uri="{FF2B5EF4-FFF2-40B4-BE49-F238E27FC236}">
                  <a16:creationId xmlns:a16="http://schemas.microsoft.com/office/drawing/2014/main" xmlns="" id="{3A58F2EB-7FCF-48DF-B787-6C99FCD91578}"/>
                </a:ext>
              </a:extLst>
            </p:cNvPr>
            <p:cNvSpPr/>
            <p:nvPr/>
          </p:nvSpPr>
          <p:spPr>
            <a:xfrm>
              <a:off x="7911650" y="2295263"/>
              <a:ext cx="1465948" cy="1349797"/>
            </a:xfrm>
            <a:custGeom>
              <a:avLst/>
              <a:gdLst>
                <a:gd name="connsiteX0" fmla="*/ 0 w 1625195"/>
                <a:gd name="connsiteY0" fmla="*/ 51687 h 1339141"/>
                <a:gd name="connsiteX1" fmla="*/ 1097280 w 1625195"/>
                <a:gd name="connsiteY1" fmla="*/ 37620 h 1339141"/>
                <a:gd name="connsiteX2" fmla="*/ 1603717 w 1625195"/>
                <a:gd name="connsiteY2" fmla="*/ 473718 h 1339141"/>
                <a:gd name="connsiteX3" fmla="*/ 1505243 w 1625195"/>
                <a:gd name="connsiteY3" fmla="*/ 980155 h 1339141"/>
                <a:gd name="connsiteX4" fmla="*/ 1266092 w 1625195"/>
                <a:gd name="connsiteY4" fmla="*/ 1233374 h 1339141"/>
                <a:gd name="connsiteX5" fmla="*/ 492369 w 1625195"/>
                <a:gd name="connsiteY5" fmla="*/ 1331847 h 1339141"/>
                <a:gd name="connsiteX6" fmla="*/ 28135 w 1625195"/>
                <a:gd name="connsiteY6" fmla="*/ 1331847 h 1339141"/>
                <a:gd name="connsiteX7" fmla="*/ 28135 w 1625195"/>
                <a:gd name="connsiteY7" fmla="*/ 1331847 h 1339141"/>
                <a:gd name="connsiteX8" fmla="*/ 28135 w 1625195"/>
                <a:gd name="connsiteY8" fmla="*/ 1317780 h 133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5195" h="1339141">
                  <a:moveTo>
                    <a:pt x="0" y="51687"/>
                  </a:moveTo>
                  <a:cubicBezTo>
                    <a:pt x="414997" y="9484"/>
                    <a:pt x="829994" y="-32719"/>
                    <a:pt x="1097280" y="37620"/>
                  </a:cubicBezTo>
                  <a:cubicBezTo>
                    <a:pt x="1364566" y="107959"/>
                    <a:pt x="1535723" y="316629"/>
                    <a:pt x="1603717" y="473718"/>
                  </a:cubicBezTo>
                  <a:cubicBezTo>
                    <a:pt x="1671711" y="630807"/>
                    <a:pt x="1561514" y="853546"/>
                    <a:pt x="1505243" y="980155"/>
                  </a:cubicBezTo>
                  <a:cubicBezTo>
                    <a:pt x="1448972" y="1106764"/>
                    <a:pt x="1434904" y="1174759"/>
                    <a:pt x="1266092" y="1233374"/>
                  </a:cubicBezTo>
                  <a:cubicBezTo>
                    <a:pt x="1097280" y="1291989"/>
                    <a:pt x="698695" y="1315435"/>
                    <a:pt x="492369" y="1331847"/>
                  </a:cubicBezTo>
                  <a:cubicBezTo>
                    <a:pt x="286043" y="1348259"/>
                    <a:pt x="28135" y="1331847"/>
                    <a:pt x="28135" y="1331847"/>
                  </a:cubicBezTo>
                  <a:lnTo>
                    <a:pt x="28135" y="1331847"/>
                  </a:lnTo>
                  <a:lnTo>
                    <a:pt x="28135" y="131778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  <a:headEnd type="oval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lowchart: Extract 22">
              <a:extLst>
                <a:ext uri="{FF2B5EF4-FFF2-40B4-BE49-F238E27FC236}">
                  <a16:creationId xmlns:a16="http://schemas.microsoft.com/office/drawing/2014/main" xmlns="" id="{0BCBF275-4250-43E2-B271-12350B6E0866}"/>
                </a:ext>
              </a:extLst>
            </p:cNvPr>
            <p:cNvSpPr/>
            <p:nvPr/>
          </p:nvSpPr>
          <p:spPr>
            <a:xfrm rot="10550172">
              <a:off x="9275356" y="2789335"/>
              <a:ext cx="204485" cy="258794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0CA41FD-6FD5-4687-BE78-754944AB99D2}"/>
              </a:ext>
            </a:extLst>
          </p:cNvPr>
          <p:cNvGrpSpPr/>
          <p:nvPr/>
        </p:nvGrpSpPr>
        <p:grpSpPr>
          <a:xfrm>
            <a:off x="5156068" y="3516608"/>
            <a:ext cx="1711754" cy="1598789"/>
            <a:chOff x="7926840" y="3571697"/>
            <a:chExt cx="1711754" cy="1598789"/>
          </a:xfrm>
        </p:grpSpPr>
        <p:sp>
          <p:nvSpPr>
            <p:cNvPr id="25" name="Freeform: Shape 27">
              <a:extLst>
                <a:ext uri="{FF2B5EF4-FFF2-40B4-BE49-F238E27FC236}">
                  <a16:creationId xmlns:a16="http://schemas.microsoft.com/office/drawing/2014/main" xmlns="" id="{8CC98CCA-E5BE-4ADD-B212-967FC5BD97B5}"/>
                </a:ext>
              </a:extLst>
            </p:cNvPr>
            <p:cNvSpPr/>
            <p:nvPr/>
          </p:nvSpPr>
          <p:spPr>
            <a:xfrm>
              <a:off x="7926840" y="3571697"/>
              <a:ext cx="1594815" cy="1598789"/>
            </a:xfrm>
            <a:custGeom>
              <a:avLst/>
              <a:gdLst>
                <a:gd name="connsiteX0" fmla="*/ 804984 w 1594815"/>
                <a:gd name="connsiteY0" fmla="*/ 0 h 1492744"/>
                <a:gd name="connsiteX1" fmla="*/ 1395828 w 1594815"/>
                <a:gd name="connsiteY1" fmla="*/ 211015 h 1492744"/>
                <a:gd name="connsiteX2" fmla="*/ 1592775 w 1594815"/>
                <a:gd name="connsiteY2" fmla="*/ 745587 h 1492744"/>
                <a:gd name="connsiteX3" fmla="*/ 1480234 w 1594815"/>
                <a:gd name="connsiteY3" fmla="*/ 1181686 h 1492744"/>
                <a:gd name="connsiteX4" fmla="*/ 1198880 w 1594815"/>
                <a:gd name="connsiteY4" fmla="*/ 1434904 h 1492744"/>
                <a:gd name="connsiteX5" fmla="*/ 664308 w 1594815"/>
                <a:gd name="connsiteY5" fmla="*/ 1491175 h 1492744"/>
                <a:gd name="connsiteX6" fmla="*/ 242277 w 1594815"/>
                <a:gd name="connsiteY6" fmla="*/ 1477107 h 1492744"/>
                <a:gd name="connsiteX7" fmla="*/ 45329 w 1594815"/>
                <a:gd name="connsiteY7" fmla="*/ 1477107 h 1492744"/>
                <a:gd name="connsiteX8" fmla="*/ 3126 w 1594815"/>
                <a:gd name="connsiteY8" fmla="*/ 1477107 h 1492744"/>
                <a:gd name="connsiteX9" fmla="*/ 3126 w 1594815"/>
                <a:gd name="connsiteY9" fmla="*/ 1491175 h 1492744"/>
                <a:gd name="connsiteX10" fmla="*/ 3126 w 1594815"/>
                <a:gd name="connsiteY10" fmla="*/ 1477107 h 149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94815" h="1492744">
                  <a:moveTo>
                    <a:pt x="804984" y="0"/>
                  </a:moveTo>
                  <a:cubicBezTo>
                    <a:pt x="1034757" y="43375"/>
                    <a:pt x="1264530" y="86751"/>
                    <a:pt x="1395828" y="211015"/>
                  </a:cubicBezTo>
                  <a:cubicBezTo>
                    <a:pt x="1527127" y="335280"/>
                    <a:pt x="1578707" y="583808"/>
                    <a:pt x="1592775" y="745587"/>
                  </a:cubicBezTo>
                  <a:cubicBezTo>
                    <a:pt x="1606843" y="907366"/>
                    <a:pt x="1545883" y="1066800"/>
                    <a:pt x="1480234" y="1181686"/>
                  </a:cubicBezTo>
                  <a:cubicBezTo>
                    <a:pt x="1414585" y="1296572"/>
                    <a:pt x="1334868" y="1383323"/>
                    <a:pt x="1198880" y="1434904"/>
                  </a:cubicBezTo>
                  <a:cubicBezTo>
                    <a:pt x="1062892" y="1486485"/>
                    <a:pt x="823742" y="1484141"/>
                    <a:pt x="664308" y="1491175"/>
                  </a:cubicBezTo>
                  <a:cubicBezTo>
                    <a:pt x="504874" y="1498209"/>
                    <a:pt x="345440" y="1479452"/>
                    <a:pt x="242277" y="1477107"/>
                  </a:cubicBezTo>
                  <a:cubicBezTo>
                    <a:pt x="139114" y="1474762"/>
                    <a:pt x="45329" y="1477107"/>
                    <a:pt x="45329" y="1477107"/>
                  </a:cubicBezTo>
                  <a:lnTo>
                    <a:pt x="3126" y="1477107"/>
                  </a:lnTo>
                  <a:cubicBezTo>
                    <a:pt x="-3908" y="1479452"/>
                    <a:pt x="3126" y="1491175"/>
                    <a:pt x="3126" y="1491175"/>
                  </a:cubicBezTo>
                  <a:lnTo>
                    <a:pt x="3126" y="147710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Extract 25">
              <a:extLst>
                <a:ext uri="{FF2B5EF4-FFF2-40B4-BE49-F238E27FC236}">
                  <a16:creationId xmlns:a16="http://schemas.microsoft.com/office/drawing/2014/main" xmlns="" id="{2CD2BD69-3163-4B12-90CB-CDC04F8909A1}"/>
                </a:ext>
              </a:extLst>
            </p:cNvPr>
            <p:cNvSpPr/>
            <p:nvPr/>
          </p:nvSpPr>
          <p:spPr>
            <a:xfrm rot="10550172">
              <a:off x="9404714" y="4278910"/>
              <a:ext cx="233880" cy="173288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27C90AE-7CFE-4A3F-96DA-F778207821F9}"/>
              </a:ext>
            </a:extLst>
          </p:cNvPr>
          <p:cNvSpPr txBox="1"/>
          <p:nvPr/>
        </p:nvSpPr>
        <p:spPr>
          <a:xfrm>
            <a:off x="676723" y="1306140"/>
            <a:ext cx="3281668" cy="53860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0" h="1270000" prst="convex"/>
          </a:sp3d>
        </p:spPr>
        <p:txBody>
          <a:bodyPr wrap="none" rtlCol="0">
            <a:spAutoFit/>
            <a:sp3d extrusionH="57150">
              <a:bevelT w="1270000" h="1270000" prst="convex"/>
            </a:sp3d>
          </a:bodyPr>
          <a:lstStyle/>
          <a:p>
            <a:r>
              <a:rPr lang="en-US" sz="34400" dirty="0">
                <a:ln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pic>
        <p:nvPicPr>
          <p:cNvPr id="16" name="Picture 15" descr="terg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9637" y="1957387"/>
            <a:ext cx="2357438" cy="27289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201151" y="5472113"/>
            <a:ext cx="121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0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27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201</Words>
  <Application>Microsoft Office PowerPoint</Application>
  <PresentationFormat>Widescreen</PresentationFormat>
  <Paragraphs>46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Lucky</dc:creator>
  <cp:lastModifiedBy>Lucky</cp:lastModifiedBy>
  <cp:revision>13</cp:revision>
  <dcterms:created xsi:type="dcterms:W3CDTF">2020-02-17T07:20:13Z</dcterms:created>
  <dcterms:modified xsi:type="dcterms:W3CDTF">2020-02-19T15:26:10Z</dcterms:modified>
</cp:coreProperties>
</file>