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75" r:id="rId2"/>
    <p:sldId id="371" r:id="rId3"/>
    <p:sldId id="361" r:id="rId4"/>
    <p:sldId id="374" r:id="rId5"/>
    <p:sldId id="372" r:id="rId6"/>
    <p:sldId id="362" r:id="rId7"/>
    <p:sldId id="285" r:id="rId8"/>
    <p:sldId id="350" r:id="rId9"/>
    <p:sldId id="351" r:id="rId10"/>
    <p:sldId id="381" r:id="rId11"/>
    <p:sldId id="377" r:id="rId12"/>
    <p:sldId id="373" r:id="rId13"/>
    <p:sldId id="364" r:id="rId14"/>
    <p:sldId id="345" r:id="rId15"/>
    <p:sldId id="366" r:id="rId16"/>
    <p:sldId id="365" r:id="rId17"/>
    <p:sldId id="358" r:id="rId18"/>
    <p:sldId id="360" r:id="rId19"/>
    <p:sldId id="367" r:id="rId20"/>
    <p:sldId id="380" r:id="rId21"/>
    <p:sldId id="379" r:id="rId22"/>
    <p:sldId id="378" r:id="rId23"/>
    <p:sldId id="296" r:id="rId24"/>
    <p:sldId id="297" r:id="rId25"/>
  </p:sldIdLst>
  <p:sldSz cx="12801600" cy="77724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587822" algn="l" rtl="0" fontAlgn="base">
      <a:spcBef>
        <a:spcPct val="0"/>
      </a:spcBef>
      <a:spcAft>
        <a:spcPct val="0"/>
      </a:spcAft>
      <a:defRPr kern="1200">
        <a:solidFill>
          <a:schemeClr val="tx1"/>
        </a:solidFill>
        <a:latin typeface="Arial" charset="0"/>
        <a:ea typeface="+mn-ea"/>
        <a:cs typeface="Arial" charset="0"/>
      </a:defRPr>
    </a:lvl2pPr>
    <a:lvl3pPr marL="1175644" algn="l" rtl="0" fontAlgn="base">
      <a:spcBef>
        <a:spcPct val="0"/>
      </a:spcBef>
      <a:spcAft>
        <a:spcPct val="0"/>
      </a:spcAft>
      <a:defRPr kern="1200">
        <a:solidFill>
          <a:schemeClr val="tx1"/>
        </a:solidFill>
        <a:latin typeface="Arial" charset="0"/>
        <a:ea typeface="+mn-ea"/>
        <a:cs typeface="Arial" charset="0"/>
      </a:defRPr>
    </a:lvl3pPr>
    <a:lvl4pPr marL="1763466" algn="l" rtl="0" fontAlgn="base">
      <a:spcBef>
        <a:spcPct val="0"/>
      </a:spcBef>
      <a:spcAft>
        <a:spcPct val="0"/>
      </a:spcAft>
      <a:defRPr kern="1200">
        <a:solidFill>
          <a:schemeClr val="tx1"/>
        </a:solidFill>
        <a:latin typeface="Arial" charset="0"/>
        <a:ea typeface="+mn-ea"/>
        <a:cs typeface="Arial" charset="0"/>
      </a:defRPr>
    </a:lvl4pPr>
    <a:lvl5pPr marL="2351288" algn="l" rtl="0" fontAlgn="base">
      <a:spcBef>
        <a:spcPct val="0"/>
      </a:spcBef>
      <a:spcAft>
        <a:spcPct val="0"/>
      </a:spcAft>
      <a:defRPr kern="1200">
        <a:solidFill>
          <a:schemeClr val="tx1"/>
        </a:solidFill>
        <a:latin typeface="Arial" charset="0"/>
        <a:ea typeface="+mn-ea"/>
        <a:cs typeface="Arial" charset="0"/>
      </a:defRPr>
    </a:lvl5pPr>
    <a:lvl6pPr marL="2939110" algn="l" defTabSz="1175644" rtl="0" eaLnBrk="1" latinLnBrk="0" hangingPunct="1">
      <a:defRPr kern="1200">
        <a:solidFill>
          <a:schemeClr val="tx1"/>
        </a:solidFill>
        <a:latin typeface="Arial" charset="0"/>
        <a:ea typeface="+mn-ea"/>
        <a:cs typeface="Arial" charset="0"/>
      </a:defRPr>
    </a:lvl6pPr>
    <a:lvl7pPr marL="3526932" algn="l" defTabSz="1175644" rtl="0" eaLnBrk="1" latinLnBrk="0" hangingPunct="1">
      <a:defRPr kern="1200">
        <a:solidFill>
          <a:schemeClr val="tx1"/>
        </a:solidFill>
        <a:latin typeface="Arial" charset="0"/>
        <a:ea typeface="+mn-ea"/>
        <a:cs typeface="Arial" charset="0"/>
      </a:defRPr>
    </a:lvl7pPr>
    <a:lvl8pPr marL="4114754" algn="l" defTabSz="1175644" rtl="0" eaLnBrk="1" latinLnBrk="0" hangingPunct="1">
      <a:defRPr kern="1200">
        <a:solidFill>
          <a:schemeClr val="tx1"/>
        </a:solidFill>
        <a:latin typeface="Arial" charset="0"/>
        <a:ea typeface="+mn-ea"/>
        <a:cs typeface="Arial" charset="0"/>
      </a:defRPr>
    </a:lvl8pPr>
    <a:lvl9pPr marL="4702576" algn="l" defTabSz="117564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448">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CC00FF"/>
    <a:srgbClr val="FF0066"/>
    <a:srgbClr val="5ED074"/>
    <a:srgbClr val="61337D"/>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4" autoAdjust="0"/>
  </p:normalViewPr>
  <p:slideViewPr>
    <p:cSldViewPr>
      <p:cViewPr varScale="1">
        <p:scale>
          <a:sx n="62" d="100"/>
          <a:sy n="62" d="100"/>
        </p:scale>
        <p:origin x="876" y="48"/>
      </p:cViewPr>
      <p:guideLst>
        <p:guide orient="horz" pos="2448"/>
        <p:guide pos="4032"/>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CB03EFB7-6442-4194-992C-84CACE78B0BB}" type="datetimeFigureOut">
              <a:rPr lang="en-US"/>
              <a:pPr>
                <a:defRPr/>
              </a:pPr>
              <a:t>2/22/2020</a:t>
            </a:fld>
            <a:endParaRPr lang="en-US"/>
          </a:p>
        </p:txBody>
      </p:sp>
      <p:sp>
        <p:nvSpPr>
          <p:cNvPr id="13316" name="Rectangle 4"/>
          <p:cNvSpPr>
            <a:spLocks noGrp="1" noRot="1" noChangeAspect="1" noChangeArrowheads="1" noTextEdit="1"/>
          </p:cNvSpPr>
          <p:nvPr>
            <p:ph type="sldImg" idx="2"/>
          </p:nvPr>
        </p:nvSpPr>
        <p:spPr bwMode="auto">
          <a:xfrm>
            <a:off x="606425" y="685800"/>
            <a:ext cx="564515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555504E-D3E5-44E8-8884-FC5036C11BB9}" type="slidenum">
              <a:rPr lang="en-US"/>
              <a:pPr>
                <a:defRPr/>
              </a:pPr>
              <a:t>‹#›</a:t>
            </a:fld>
            <a:endParaRPr lang="en-US"/>
          </a:p>
        </p:txBody>
      </p:sp>
    </p:spTree>
    <p:extLst>
      <p:ext uri="{BB962C8B-B14F-4D97-AF65-F5344CB8AC3E}">
        <p14:creationId xmlns:p14="http://schemas.microsoft.com/office/powerpoint/2010/main" val="2425681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Calibri" pitchFamily="34" charset="0"/>
        <a:ea typeface="+mn-ea"/>
        <a:cs typeface="+mn-cs"/>
      </a:defRPr>
    </a:lvl1pPr>
    <a:lvl2pPr marL="587822" algn="l" rtl="0" eaLnBrk="0" fontAlgn="base" hangingPunct="0">
      <a:spcBef>
        <a:spcPct val="30000"/>
      </a:spcBef>
      <a:spcAft>
        <a:spcPct val="0"/>
      </a:spcAft>
      <a:defRPr sz="1500" kern="1200">
        <a:solidFill>
          <a:schemeClr val="tx1"/>
        </a:solidFill>
        <a:latin typeface="Calibri" pitchFamily="34" charset="0"/>
        <a:ea typeface="+mn-ea"/>
        <a:cs typeface="+mn-cs"/>
      </a:defRPr>
    </a:lvl2pPr>
    <a:lvl3pPr marL="1175644" algn="l" rtl="0" eaLnBrk="0" fontAlgn="base" hangingPunct="0">
      <a:spcBef>
        <a:spcPct val="30000"/>
      </a:spcBef>
      <a:spcAft>
        <a:spcPct val="0"/>
      </a:spcAft>
      <a:defRPr sz="1500" kern="1200">
        <a:solidFill>
          <a:schemeClr val="tx1"/>
        </a:solidFill>
        <a:latin typeface="Calibri" pitchFamily="34" charset="0"/>
        <a:ea typeface="+mn-ea"/>
        <a:cs typeface="+mn-cs"/>
      </a:defRPr>
    </a:lvl3pPr>
    <a:lvl4pPr marL="1763466" algn="l" rtl="0" eaLnBrk="0" fontAlgn="base" hangingPunct="0">
      <a:spcBef>
        <a:spcPct val="30000"/>
      </a:spcBef>
      <a:spcAft>
        <a:spcPct val="0"/>
      </a:spcAft>
      <a:defRPr sz="1500" kern="1200">
        <a:solidFill>
          <a:schemeClr val="tx1"/>
        </a:solidFill>
        <a:latin typeface="Calibri" pitchFamily="34" charset="0"/>
        <a:ea typeface="+mn-ea"/>
        <a:cs typeface="+mn-cs"/>
      </a:defRPr>
    </a:lvl4pPr>
    <a:lvl5pPr marL="2351288" algn="l" rtl="0" eaLnBrk="0" fontAlgn="base" hangingPunct="0">
      <a:spcBef>
        <a:spcPct val="30000"/>
      </a:spcBef>
      <a:spcAft>
        <a:spcPct val="0"/>
      </a:spcAft>
      <a:defRPr sz="1500" kern="1200">
        <a:solidFill>
          <a:schemeClr val="tx1"/>
        </a:solidFill>
        <a:latin typeface="Calibri" pitchFamily="34" charset="0"/>
        <a:ea typeface="+mn-ea"/>
        <a:cs typeface="+mn-cs"/>
      </a:defRPr>
    </a:lvl5pPr>
    <a:lvl6pPr marL="2939110" algn="l" defTabSz="1175644" rtl="0" eaLnBrk="1" latinLnBrk="0" hangingPunct="1">
      <a:defRPr sz="1500" kern="1200">
        <a:solidFill>
          <a:schemeClr val="tx1"/>
        </a:solidFill>
        <a:latin typeface="+mn-lt"/>
        <a:ea typeface="+mn-ea"/>
        <a:cs typeface="+mn-cs"/>
      </a:defRPr>
    </a:lvl6pPr>
    <a:lvl7pPr marL="3526932" algn="l" defTabSz="1175644" rtl="0" eaLnBrk="1" latinLnBrk="0" hangingPunct="1">
      <a:defRPr sz="1500" kern="1200">
        <a:solidFill>
          <a:schemeClr val="tx1"/>
        </a:solidFill>
        <a:latin typeface="+mn-lt"/>
        <a:ea typeface="+mn-ea"/>
        <a:cs typeface="+mn-cs"/>
      </a:defRPr>
    </a:lvl7pPr>
    <a:lvl8pPr marL="4114754" algn="l" defTabSz="1175644" rtl="0" eaLnBrk="1" latinLnBrk="0" hangingPunct="1">
      <a:defRPr sz="1500" kern="1200">
        <a:solidFill>
          <a:schemeClr val="tx1"/>
        </a:solidFill>
        <a:latin typeface="+mn-lt"/>
        <a:ea typeface="+mn-ea"/>
        <a:cs typeface="+mn-cs"/>
      </a:defRPr>
    </a:lvl8pPr>
    <a:lvl9pPr marL="4702576" algn="l" defTabSz="1175644"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6425" y="685800"/>
            <a:ext cx="56451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55504E-D3E5-44E8-8884-FC5036C11BB9}" type="slidenum">
              <a:rPr lang="en-US" smtClean="0"/>
              <a:pPr>
                <a:defRPr/>
              </a:pPr>
              <a:t>1</a:t>
            </a:fld>
            <a:endParaRPr lang="en-US"/>
          </a:p>
        </p:txBody>
      </p:sp>
    </p:spTree>
    <p:extLst>
      <p:ext uri="{BB962C8B-B14F-4D97-AF65-F5344CB8AC3E}">
        <p14:creationId xmlns:p14="http://schemas.microsoft.com/office/powerpoint/2010/main" val="392457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414482"/>
            <a:ext cx="1088136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920240" y="4404360"/>
            <a:ext cx="8961120" cy="1986280"/>
          </a:xfrm>
        </p:spPr>
        <p:txBody>
          <a:bodyPr/>
          <a:lstStyle>
            <a:lvl1pPr marL="0" indent="0" algn="ctr">
              <a:buNone/>
              <a:defRPr>
                <a:solidFill>
                  <a:schemeClr val="tx1">
                    <a:tint val="75000"/>
                  </a:schemeClr>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5B7658A-61F2-41FA-8CAF-BD0149E5BFBD}" type="datetimeFigureOut">
              <a:rPr lang="en-US"/>
              <a:pPr>
                <a:defRPr/>
              </a:pPr>
              <a:t>2/22/2020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26FD49-F9DA-4B0A-830C-61C450DC0B1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BD97D0-187E-4474-B161-0FAF727C3F4F}" type="datetimeFigureOut">
              <a:rPr lang="en-US"/>
              <a:pPr>
                <a:defRPr/>
              </a:pPr>
              <a:t>2/22/2020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999A13-0DA5-42A6-A9F6-03FF051B89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0" y="311257"/>
            <a:ext cx="288036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0080" y="311257"/>
            <a:ext cx="842772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DE4479-5629-4FBA-B5C5-86BDCCADAF50}" type="datetimeFigureOut">
              <a:rPr lang="en-US"/>
              <a:pPr>
                <a:defRPr/>
              </a:pPr>
              <a:t>2/22/2020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F03AC2-0DC4-47B9-B455-D0DF575CCA4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E1F5A3-DCB1-4A24-A6A4-BFD2F9874B67}" type="datetimeFigureOut">
              <a:rPr lang="en-US"/>
              <a:pPr>
                <a:defRPr/>
              </a:pPr>
              <a:t>2/22/2020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1EF591-5B78-46C0-AA93-6F3D0861991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4994487"/>
            <a:ext cx="10881360" cy="1543685"/>
          </a:xfrm>
        </p:spPr>
        <p:txBody>
          <a:bodyPr anchor="t"/>
          <a:lstStyle>
            <a:lvl1pPr algn="l">
              <a:defRPr sz="5100" b="1" cap="all"/>
            </a:lvl1pPr>
          </a:lstStyle>
          <a:p>
            <a:r>
              <a:rPr lang="en-US" smtClean="0"/>
              <a:t>Click to edit Master title style</a:t>
            </a:r>
            <a:endParaRPr lang="en-US"/>
          </a:p>
        </p:txBody>
      </p:sp>
      <p:sp>
        <p:nvSpPr>
          <p:cNvPr id="3" name="Text Placeholder 2"/>
          <p:cNvSpPr>
            <a:spLocks noGrp="1"/>
          </p:cNvSpPr>
          <p:nvPr>
            <p:ph type="body" idx="1"/>
          </p:nvPr>
        </p:nvSpPr>
        <p:spPr>
          <a:xfrm>
            <a:off x="1011238" y="3294275"/>
            <a:ext cx="10881360" cy="1700212"/>
          </a:xfrm>
        </p:spPr>
        <p:txBody>
          <a:bodyPr anchor="b"/>
          <a:lstStyle>
            <a:lvl1pPr marL="0" indent="0">
              <a:buNone/>
              <a:defRPr sz="2600">
                <a:solidFill>
                  <a:schemeClr val="tx1">
                    <a:tint val="75000"/>
                  </a:schemeClr>
                </a:solidFill>
              </a:defRPr>
            </a:lvl1pPr>
            <a:lvl2pPr marL="587822" indent="0">
              <a:buNone/>
              <a:defRPr sz="2300">
                <a:solidFill>
                  <a:schemeClr val="tx1">
                    <a:tint val="75000"/>
                  </a:schemeClr>
                </a:solidFill>
              </a:defRPr>
            </a:lvl2pPr>
            <a:lvl3pPr marL="1175644" indent="0">
              <a:buNone/>
              <a:defRPr sz="2100">
                <a:solidFill>
                  <a:schemeClr val="tx1">
                    <a:tint val="75000"/>
                  </a:schemeClr>
                </a:solidFill>
              </a:defRPr>
            </a:lvl3pPr>
            <a:lvl4pPr marL="1763466" indent="0">
              <a:buNone/>
              <a:defRPr sz="1800">
                <a:solidFill>
                  <a:schemeClr val="tx1">
                    <a:tint val="75000"/>
                  </a:schemeClr>
                </a:solidFill>
              </a:defRPr>
            </a:lvl4pPr>
            <a:lvl5pPr marL="2351288" indent="0">
              <a:buNone/>
              <a:defRPr sz="1800">
                <a:solidFill>
                  <a:schemeClr val="tx1">
                    <a:tint val="75000"/>
                  </a:schemeClr>
                </a:solidFill>
              </a:defRPr>
            </a:lvl5pPr>
            <a:lvl6pPr marL="2939110" indent="0">
              <a:buNone/>
              <a:defRPr sz="1800">
                <a:solidFill>
                  <a:schemeClr val="tx1">
                    <a:tint val="75000"/>
                  </a:schemeClr>
                </a:solidFill>
              </a:defRPr>
            </a:lvl6pPr>
            <a:lvl7pPr marL="3526932" indent="0">
              <a:buNone/>
              <a:defRPr sz="1800">
                <a:solidFill>
                  <a:schemeClr val="tx1">
                    <a:tint val="75000"/>
                  </a:schemeClr>
                </a:solidFill>
              </a:defRPr>
            </a:lvl7pPr>
            <a:lvl8pPr marL="4114754" indent="0">
              <a:buNone/>
              <a:defRPr sz="1800">
                <a:solidFill>
                  <a:schemeClr val="tx1">
                    <a:tint val="75000"/>
                  </a:schemeClr>
                </a:solidFill>
              </a:defRPr>
            </a:lvl8pPr>
            <a:lvl9pPr marL="4702576"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523092-C2ED-4BBC-8FCD-E191648D36F4}" type="datetimeFigureOut">
              <a:rPr lang="en-US"/>
              <a:pPr>
                <a:defRPr/>
              </a:pPr>
              <a:t>2/22/2020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CBC44F-27B0-433B-A39D-A1D1DD5BB31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0080" y="1813560"/>
            <a:ext cx="5654040"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7480" y="1813560"/>
            <a:ext cx="5654040" cy="5129425"/>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7E0E8AB-08EA-4C1C-90E9-85D3A3CD390F}" type="datetimeFigureOut">
              <a:rPr lang="en-US"/>
              <a:pPr>
                <a:defRPr/>
              </a:pPr>
              <a:t>2/22/2020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7B4E81-EE88-4A35-B8DD-3FF1E0FD1C3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40080" y="1739795"/>
            <a:ext cx="5656263"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40080" y="2464859"/>
            <a:ext cx="5656263"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03036" y="1739795"/>
            <a:ext cx="5658485"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503036" y="2464859"/>
            <a:ext cx="5658485"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94E86C8-B4A8-4FDD-A2AD-CB9518E4F339}" type="datetimeFigureOut">
              <a:rPr lang="en-US"/>
              <a:pPr>
                <a:defRPr/>
              </a:pPr>
              <a:t>2/22/2020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36935CE-2300-41AE-AE68-7D3E52AABD9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5E79110-E85D-4B45-A0B6-F93D9506EEF7}" type="datetimeFigureOut">
              <a:rPr lang="en-US"/>
              <a:pPr>
                <a:defRPr/>
              </a:pPr>
              <a:t>2/22/2020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1F9EBE7-9240-4BD3-B159-FCD61F31C77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8307F9-16EB-4B77-B0E5-6890338F890D}" type="datetimeFigureOut">
              <a:rPr lang="en-US"/>
              <a:pPr>
                <a:defRPr/>
              </a:pPr>
              <a:t>2/22/2020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F2C00AE-AACA-4103-A5CB-E8DA64B2A91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309457"/>
            <a:ext cx="4211638" cy="1316990"/>
          </a:xfrm>
        </p:spPr>
        <p:txBody>
          <a:bodyPr anchor="b"/>
          <a:lstStyle>
            <a:lvl1pPr algn="l">
              <a:defRPr sz="2600" b="1"/>
            </a:lvl1pPr>
          </a:lstStyle>
          <a:p>
            <a:r>
              <a:rPr lang="en-US" smtClean="0"/>
              <a:t>Click to edit Master title style</a:t>
            </a:r>
            <a:endParaRPr lang="en-US"/>
          </a:p>
        </p:txBody>
      </p:sp>
      <p:sp>
        <p:nvSpPr>
          <p:cNvPr id="3" name="Content Placeholder 2"/>
          <p:cNvSpPr>
            <a:spLocks noGrp="1"/>
          </p:cNvSpPr>
          <p:nvPr>
            <p:ph idx="1"/>
          </p:nvPr>
        </p:nvSpPr>
        <p:spPr>
          <a:xfrm>
            <a:off x="5005070" y="309457"/>
            <a:ext cx="7156450" cy="6633528"/>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40081" y="1626447"/>
            <a:ext cx="4211638" cy="5316538"/>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C0C849-3476-47C9-8966-234958850477}" type="datetimeFigureOut">
              <a:rPr lang="en-US"/>
              <a:pPr>
                <a:defRPr/>
              </a:pPr>
              <a:t>2/22/2020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3E2799-ECFA-4EE0-97E5-F5C60327A4E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5440680"/>
            <a:ext cx="7680960" cy="642303"/>
          </a:xfrm>
        </p:spPr>
        <p:txBody>
          <a:bodyPr anchor="b"/>
          <a:lstStyle>
            <a:lvl1pPr algn="l">
              <a:defRPr sz="2600" b="1"/>
            </a:lvl1pPr>
          </a:lstStyle>
          <a:p>
            <a:r>
              <a:rPr lang="en-US" smtClean="0"/>
              <a:t>Click to edit Master title style</a:t>
            </a:r>
            <a:endParaRPr lang="en-US"/>
          </a:p>
        </p:txBody>
      </p:sp>
      <p:sp>
        <p:nvSpPr>
          <p:cNvPr id="3" name="Picture Placeholder 2"/>
          <p:cNvSpPr>
            <a:spLocks noGrp="1"/>
          </p:cNvSpPr>
          <p:nvPr>
            <p:ph type="pic" idx="1"/>
          </p:nvPr>
        </p:nvSpPr>
        <p:spPr>
          <a:xfrm>
            <a:off x="2509203" y="694478"/>
            <a:ext cx="7680960" cy="4663440"/>
          </a:xfrm>
        </p:spPr>
        <p:txBody>
          <a:bodyPr rtlCol="0">
            <a:normAutofit/>
          </a:bodyPr>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pPr lvl="0"/>
            <a:endParaRPr lang="en-US" noProof="0"/>
          </a:p>
        </p:txBody>
      </p:sp>
      <p:sp>
        <p:nvSpPr>
          <p:cNvPr id="4" name="Text Placeholder 3"/>
          <p:cNvSpPr>
            <a:spLocks noGrp="1"/>
          </p:cNvSpPr>
          <p:nvPr>
            <p:ph type="body" sz="half" idx="2"/>
          </p:nvPr>
        </p:nvSpPr>
        <p:spPr>
          <a:xfrm>
            <a:off x="2509203" y="6082983"/>
            <a:ext cx="7680960" cy="912177"/>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2DAD9C-AB96-4F54-8CAD-C6DAFE3DB59D}" type="datetimeFigureOut">
              <a:rPr lang="en-US"/>
              <a:pPr>
                <a:defRPr/>
              </a:pPr>
              <a:t>2/22/2020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B15348-025F-43FC-8BB6-F78A3570BBD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40080" y="311256"/>
            <a:ext cx="11521440" cy="1295400"/>
          </a:xfrm>
          <a:prstGeom prst="rect">
            <a:avLst/>
          </a:prstGeom>
          <a:noFill/>
          <a:ln w="9525">
            <a:noFill/>
            <a:miter lim="800000"/>
            <a:headEnd/>
            <a:tailEnd/>
          </a:ln>
        </p:spPr>
        <p:txBody>
          <a:bodyPr vert="horz" wrap="square" lIns="117564" tIns="58782" rIns="117564" bIns="58782"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40080" y="1813560"/>
            <a:ext cx="11521440" cy="5129425"/>
          </a:xfrm>
          <a:prstGeom prst="rect">
            <a:avLst/>
          </a:prstGeom>
          <a:noFill/>
          <a:ln w="9525">
            <a:noFill/>
            <a:miter lim="800000"/>
            <a:headEnd/>
            <a:tailEnd/>
          </a:ln>
        </p:spPr>
        <p:txBody>
          <a:bodyPr vert="horz" wrap="square" lIns="117564" tIns="58782" rIns="117564" bIns="5878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0080" y="7203864"/>
            <a:ext cx="2987040" cy="413808"/>
          </a:xfrm>
          <a:prstGeom prst="rect">
            <a:avLst/>
          </a:prstGeom>
        </p:spPr>
        <p:txBody>
          <a:bodyPr vert="horz" lIns="117564" tIns="58782" rIns="117564" bIns="58782" rtlCol="0" anchor="ctr"/>
          <a:lstStyle>
            <a:lvl1pPr algn="l" fontAlgn="auto">
              <a:spcBef>
                <a:spcPts val="0"/>
              </a:spcBef>
              <a:spcAft>
                <a:spcPts val="0"/>
              </a:spcAft>
              <a:defRPr sz="1500">
                <a:solidFill>
                  <a:schemeClr val="tx1">
                    <a:tint val="75000"/>
                  </a:schemeClr>
                </a:solidFill>
                <a:latin typeface="+mn-lt"/>
                <a:cs typeface="+mn-cs"/>
              </a:defRPr>
            </a:lvl1pPr>
          </a:lstStyle>
          <a:p>
            <a:pPr>
              <a:defRPr/>
            </a:pPr>
            <a:fld id="{9745E3CE-1ABF-43C8-95EC-4FEA9D9ACBEB}" type="datetimeFigureOut">
              <a:rPr lang="en-US"/>
              <a:pPr>
                <a:defRPr/>
              </a:pPr>
              <a:t>2/22/2020</a:t>
            </a:fld>
            <a:endParaRPr lang="en-US"/>
          </a:p>
        </p:txBody>
      </p:sp>
      <p:sp>
        <p:nvSpPr>
          <p:cNvPr id="5" name="Footer Placeholder 4"/>
          <p:cNvSpPr>
            <a:spLocks noGrp="1"/>
          </p:cNvSpPr>
          <p:nvPr>
            <p:ph type="ftr" sz="quarter" idx="3"/>
          </p:nvPr>
        </p:nvSpPr>
        <p:spPr>
          <a:xfrm>
            <a:off x="4373880" y="7203864"/>
            <a:ext cx="4053840" cy="413808"/>
          </a:xfrm>
          <a:prstGeom prst="rect">
            <a:avLst/>
          </a:prstGeom>
        </p:spPr>
        <p:txBody>
          <a:bodyPr vert="horz" lIns="117564" tIns="58782" rIns="117564" bIns="58782" rtlCol="0" anchor="ctr"/>
          <a:lstStyle>
            <a:lvl1pPr algn="ctr" fontAlgn="auto">
              <a:spcBef>
                <a:spcPts val="0"/>
              </a:spcBef>
              <a:spcAft>
                <a:spcPts val="0"/>
              </a:spcAft>
              <a:defRPr sz="15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9174480" y="7203864"/>
            <a:ext cx="2987040" cy="413808"/>
          </a:xfrm>
          <a:prstGeom prst="rect">
            <a:avLst/>
          </a:prstGeom>
        </p:spPr>
        <p:txBody>
          <a:bodyPr vert="horz" lIns="117564" tIns="58782" rIns="117564" bIns="58782" rtlCol="0" anchor="ctr"/>
          <a:lstStyle>
            <a:lvl1pPr algn="r" fontAlgn="auto">
              <a:spcBef>
                <a:spcPts val="0"/>
              </a:spcBef>
              <a:spcAft>
                <a:spcPts val="0"/>
              </a:spcAft>
              <a:defRPr sz="1500">
                <a:solidFill>
                  <a:schemeClr val="tx1">
                    <a:tint val="75000"/>
                  </a:schemeClr>
                </a:solidFill>
                <a:latin typeface="+mn-lt"/>
                <a:cs typeface="+mn-cs"/>
              </a:defRPr>
            </a:lvl1pPr>
          </a:lstStyle>
          <a:p>
            <a:pPr>
              <a:defRPr/>
            </a:pPr>
            <a:fld id="{80F98EEF-0D6B-453F-A97D-74393A7193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5700" kern="1200">
          <a:solidFill>
            <a:schemeClr val="tx1"/>
          </a:solidFill>
          <a:latin typeface="+mj-lt"/>
          <a:ea typeface="+mj-ea"/>
          <a:cs typeface="+mj-cs"/>
        </a:defRPr>
      </a:lvl1pPr>
      <a:lvl2pPr algn="ctr" rtl="0" eaLnBrk="0" fontAlgn="base" hangingPunct="0">
        <a:spcBef>
          <a:spcPct val="0"/>
        </a:spcBef>
        <a:spcAft>
          <a:spcPct val="0"/>
        </a:spcAft>
        <a:defRPr sz="5700">
          <a:solidFill>
            <a:schemeClr val="tx1"/>
          </a:solidFill>
          <a:latin typeface="Calibri" pitchFamily="34" charset="0"/>
        </a:defRPr>
      </a:lvl2pPr>
      <a:lvl3pPr algn="ctr" rtl="0" eaLnBrk="0" fontAlgn="base" hangingPunct="0">
        <a:spcBef>
          <a:spcPct val="0"/>
        </a:spcBef>
        <a:spcAft>
          <a:spcPct val="0"/>
        </a:spcAft>
        <a:defRPr sz="5700">
          <a:solidFill>
            <a:schemeClr val="tx1"/>
          </a:solidFill>
          <a:latin typeface="Calibri" pitchFamily="34" charset="0"/>
        </a:defRPr>
      </a:lvl3pPr>
      <a:lvl4pPr algn="ctr" rtl="0" eaLnBrk="0" fontAlgn="base" hangingPunct="0">
        <a:spcBef>
          <a:spcPct val="0"/>
        </a:spcBef>
        <a:spcAft>
          <a:spcPct val="0"/>
        </a:spcAft>
        <a:defRPr sz="5700">
          <a:solidFill>
            <a:schemeClr val="tx1"/>
          </a:solidFill>
          <a:latin typeface="Calibri" pitchFamily="34" charset="0"/>
        </a:defRPr>
      </a:lvl4pPr>
      <a:lvl5pPr algn="ctr" rtl="0" eaLnBrk="0" fontAlgn="base" hangingPunct="0">
        <a:spcBef>
          <a:spcPct val="0"/>
        </a:spcBef>
        <a:spcAft>
          <a:spcPct val="0"/>
        </a:spcAft>
        <a:defRPr sz="5700">
          <a:solidFill>
            <a:schemeClr val="tx1"/>
          </a:solidFill>
          <a:latin typeface="Calibri" pitchFamily="34" charset="0"/>
        </a:defRPr>
      </a:lvl5pPr>
      <a:lvl6pPr marL="587822" algn="ctr" rtl="0" fontAlgn="base">
        <a:spcBef>
          <a:spcPct val="0"/>
        </a:spcBef>
        <a:spcAft>
          <a:spcPct val="0"/>
        </a:spcAft>
        <a:defRPr sz="5700">
          <a:solidFill>
            <a:schemeClr val="tx1"/>
          </a:solidFill>
          <a:latin typeface="Calibri" pitchFamily="34" charset="0"/>
        </a:defRPr>
      </a:lvl6pPr>
      <a:lvl7pPr marL="1175644" algn="ctr" rtl="0" fontAlgn="base">
        <a:spcBef>
          <a:spcPct val="0"/>
        </a:spcBef>
        <a:spcAft>
          <a:spcPct val="0"/>
        </a:spcAft>
        <a:defRPr sz="5700">
          <a:solidFill>
            <a:schemeClr val="tx1"/>
          </a:solidFill>
          <a:latin typeface="Calibri" pitchFamily="34" charset="0"/>
        </a:defRPr>
      </a:lvl7pPr>
      <a:lvl8pPr marL="1763466" algn="ctr" rtl="0" fontAlgn="base">
        <a:spcBef>
          <a:spcPct val="0"/>
        </a:spcBef>
        <a:spcAft>
          <a:spcPct val="0"/>
        </a:spcAft>
        <a:defRPr sz="5700">
          <a:solidFill>
            <a:schemeClr val="tx1"/>
          </a:solidFill>
          <a:latin typeface="Calibri" pitchFamily="34" charset="0"/>
        </a:defRPr>
      </a:lvl8pPr>
      <a:lvl9pPr marL="2351288" algn="ctr" rtl="0" fontAlgn="base">
        <a:spcBef>
          <a:spcPct val="0"/>
        </a:spcBef>
        <a:spcAft>
          <a:spcPct val="0"/>
        </a:spcAft>
        <a:defRPr sz="5700">
          <a:solidFill>
            <a:schemeClr val="tx1"/>
          </a:solidFill>
          <a:latin typeface="Calibri" pitchFamily="34" charset="0"/>
        </a:defRPr>
      </a:lvl9pPr>
    </p:titleStyle>
    <p:bodyStyle>
      <a:lvl1pPr marL="440867" indent="-440867" algn="l" rtl="0" eaLnBrk="0" fontAlgn="base" hangingPunct="0">
        <a:spcBef>
          <a:spcPct val="20000"/>
        </a:spcBef>
        <a:spcAft>
          <a:spcPct val="0"/>
        </a:spcAft>
        <a:buFont typeface="Arial" charset="0"/>
        <a:buChar char="•"/>
        <a:defRPr sz="4100" kern="1200">
          <a:solidFill>
            <a:schemeClr val="tx1"/>
          </a:solidFill>
          <a:latin typeface="+mn-lt"/>
          <a:ea typeface="+mn-ea"/>
          <a:cs typeface="+mn-cs"/>
        </a:defRPr>
      </a:lvl1pPr>
      <a:lvl2pPr marL="955211" indent="-367389" algn="l" rtl="0" eaLnBrk="0" fontAlgn="base" hangingPunct="0">
        <a:spcBef>
          <a:spcPct val="20000"/>
        </a:spcBef>
        <a:spcAft>
          <a:spcPct val="0"/>
        </a:spcAft>
        <a:buFont typeface="Arial" charset="0"/>
        <a:buChar char="–"/>
        <a:defRPr sz="3600" kern="1200">
          <a:solidFill>
            <a:schemeClr val="tx1"/>
          </a:solidFill>
          <a:latin typeface="+mn-lt"/>
          <a:ea typeface="+mn-ea"/>
          <a:cs typeface="+mn-cs"/>
        </a:defRPr>
      </a:lvl2pPr>
      <a:lvl3pPr marL="1469555" indent="-293911" algn="l" rtl="0" eaLnBrk="0" fontAlgn="base" hangingPunct="0">
        <a:spcBef>
          <a:spcPct val="20000"/>
        </a:spcBef>
        <a:spcAft>
          <a:spcPct val="0"/>
        </a:spcAft>
        <a:buFont typeface="Arial" charset="0"/>
        <a:buChar char="•"/>
        <a:defRPr sz="3100" kern="1200">
          <a:solidFill>
            <a:schemeClr val="tx1"/>
          </a:solidFill>
          <a:latin typeface="+mn-lt"/>
          <a:ea typeface="+mn-ea"/>
          <a:cs typeface="+mn-cs"/>
        </a:defRPr>
      </a:lvl3pPr>
      <a:lvl4pPr marL="2057377" indent="-293911"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4pPr>
      <a:lvl5pPr marL="2645199" indent="-293911"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5pPr>
      <a:lvl6pPr marL="3233021" indent="-293911" algn="l" defTabSz="1175644"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6pPr>
      <a:lvl7pPr marL="3820843" indent="-293911" algn="l" defTabSz="1175644"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7pPr>
      <a:lvl8pPr marL="4408665" indent="-293911" algn="l" defTabSz="1175644"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8pPr>
      <a:lvl9pPr marL="4996487" indent="-293911" algn="l" defTabSz="1175644"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5">
                <a:satMod val="175000"/>
                <a:alpha val="40000"/>
              </a:schemeClr>
            </a:glow>
          </a:effectLst>
        </p:spPr>
        <p:txBody>
          <a:bodyPr lIns="117564" tIns="58782" rIns="117564" bIns="58782" anchor="ctr"/>
          <a:lstStyle/>
          <a:p>
            <a:endParaRPr lang="en-US"/>
          </a:p>
        </p:txBody>
      </p:sp>
      <p:sp>
        <p:nvSpPr>
          <p:cNvPr id="17410"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4" name="Picture 4" descr="17"/>
          <p:cNvPicPr>
            <a:picLocks noChangeAspect="1" noChangeArrowheads="1"/>
          </p:cNvPicPr>
          <p:nvPr/>
        </p:nvPicPr>
        <p:blipFill>
          <a:blip r:embed="rId3"/>
          <a:srcRect/>
          <a:stretch>
            <a:fillRect/>
          </a:stretch>
        </p:blipFill>
        <p:spPr bwMode="auto">
          <a:xfrm>
            <a:off x="320040" y="259080"/>
            <a:ext cx="12252960" cy="7254240"/>
          </a:xfrm>
          <a:prstGeom prst="rect">
            <a:avLst/>
          </a:prstGeom>
          <a:ln>
            <a:noFill/>
          </a:ln>
          <a:effectLst>
            <a:glow rad="228600">
              <a:schemeClr val="accent2">
                <a:satMod val="175000"/>
                <a:alpha val="40000"/>
              </a:schemeClr>
            </a:glow>
            <a:softEdge rad="112500"/>
          </a:effectLst>
        </p:spPr>
      </p:pic>
      <p:sp>
        <p:nvSpPr>
          <p:cNvPr id="5" name="TextBox 3"/>
          <p:cNvSpPr txBox="1">
            <a:spLocks noChangeArrowheads="1"/>
          </p:cNvSpPr>
          <p:nvPr/>
        </p:nvSpPr>
        <p:spPr bwMode="auto">
          <a:xfrm>
            <a:off x="838200" y="5715000"/>
            <a:ext cx="11414760" cy="1426762"/>
          </a:xfrm>
          <a:prstGeom prst="rect">
            <a:avLst/>
          </a:prstGeom>
          <a:noFill/>
          <a:ln w="9525">
            <a:noFill/>
            <a:miter lim="800000"/>
            <a:headEnd/>
            <a:tailEnd/>
          </a:ln>
        </p:spPr>
        <p:txBody>
          <a:bodyPr wrap="square" lIns="117564" tIns="58782" rIns="117564" bIns="58782">
            <a:spAutoFit/>
          </a:bodyPr>
          <a:lstStyle/>
          <a:p>
            <a:r>
              <a:rPr lang="bn-BD" sz="6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আজকের পাঠে </a:t>
            </a:r>
            <a:r>
              <a:rPr lang="bn-BD" sz="85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তোমাদের স্বাগতম</a:t>
            </a:r>
            <a:endParaRPr lang="en-US" sz="85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674438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81922"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5" name="Picture 8" descr="17"/>
          <p:cNvPicPr>
            <a:picLocks noChangeAspect="1" noChangeArrowheads="1"/>
          </p:cNvPicPr>
          <p:nvPr/>
        </p:nvPicPr>
        <p:blipFill>
          <a:blip r:embed="rId2"/>
          <a:srcRect/>
          <a:stretch>
            <a:fillRect/>
          </a:stretch>
        </p:blipFill>
        <p:spPr bwMode="auto">
          <a:xfrm>
            <a:off x="457200" y="381000"/>
            <a:ext cx="12039600" cy="7010400"/>
          </a:xfrm>
          <a:prstGeom prst="rect">
            <a:avLst/>
          </a:prstGeom>
          <a:ln>
            <a:noFill/>
          </a:ln>
          <a:effectLst>
            <a:glow rad="228600">
              <a:schemeClr val="accent2">
                <a:satMod val="175000"/>
                <a:alpha val="40000"/>
              </a:schemeClr>
            </a:glow>
            <a:softEdge rad="112500"/>
          </a:effectLst>
        </p:spPr>
      </p:pic>
      <p:pic>
        <p:nvPicPr>
          <p:cNvPr id="6" name="Picture 5" descr="index2"/>
          <p:cNvPicPr>
            <a:picLocks noChangeAspect="1" noChangeArrowheads="1"/>
          </p:cNvPicPr>
          <p:nvPr/>
        </p:nvPicPr>
        <p:blipFill>
          <a:blip r:embed="rId3">
            <a:lum contrast="20000"/>
          </a:blip>
          <a:srcRect/>
          <a:stretch>
            <a:fillRect/>
          </a:stretch>
        </p:blipFill>
        <p:spPr bwMode="auto">
          <a:xfrm>
            <a:off x="960120" y="753728"/>
            <a:ext cx="3764280" cy="2456944"/>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Flowchart: Alternate Process 6"/>
          <p:cNvSpPr/>
          <p:nvPr/>
        </p:nvSpPr>
        <p:spPr>
          <a:xfrm>
            <a:off x="1371600" y="3396827"/>
            <a:ext cx="3627120" cy="794173"/>
          </a:xfrm>
          <a:prstGeom prst="flowChartAlternateProcess">
            <a:avLst/>
          </a:prstGeom>
          <a:noFill/>
          <a:ln>
            <a:noFill/>
          </a:ln>
          <a:effectLst>
            <a:glow rad="139700">
              <a:schemeClr val="accent3">
                <a:satMod val="175000"/>
                <a:alpha val="40000"/>
              </a:schemeClr>
            </a:glow>
            <a:outerShdw blurRad="107950" dist="12700" dir="5400000" algn="ctr">
              <a:srgbClr val="000000"/>
            </a:outerShdw>
          </a:effectLst>
        </p:spPr>
        <p:style>
          <a:lnRef idx="1">
            <a:schemeClr val="accent4"/>
          </a:lnRef>
          <a:fillRef idx="2">
            <a:schemeClr val="accent4"/>
          </a:fillRef>
          <a:effectRef idx="1">
            <a:schemeClr val="accent4"/>
          </a:effectRef>
          <a:fontRef idx="minor">
            <a:schemeClr val="dk1"/>
          </a:fontRef>
        </p:style>
        <p:txBody>
          <a:bodyPr lIns="117564" tIns="58782" rIns="117564" bIns="58782" rtlCol="0" anchor="ctr">
            <a:prstTxWarp prst="textPlain">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46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আদর্শ</a:t>
            </a:r>
            <a:r>
              <a:rPr lang="en-US" sz="46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6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পাঠ</a:t>
            </a:r>
            <a:endParaRPr lang="en-US" sz="46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8" name="Picture 7" descr="Untitled-22"/>
          <p:cNvPicPr>
            <a:picLocks noChangeAspect="1" noChangeArrowheads="1"/>
          </p:cNvPicPr>
          <p:nvPr/>
        </p:nvPicPr>
        <p:blipFill>
          <a:blip r:embed="rId4">
            <a:lum contrast="30000"/>
          </a:blip>
          <a:srcRect/>
          <a:stretch>
            <a:fillRect/>
          </a:stretch>
        </p:blipFill>
        <p:spPr bwMode="auto">
          <a:xfrm>
            <a:off x="8686800" y="3276600"/>
            <a:ext cx="3581400" cy="2964816"/>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Flowchart: Alternate Process 9"/>
          <p:cNvSpPr/>
          <p:nvPr/>
        </p:nvSpPr>
        <p:spPr>
          <a:xfrm>
            <a:off x="8610600" y="6400800"/>
            <a:ext cx="3596640" cy="694690"/>
          </a:xfrm>
          <a:prstGeom prst="flowChartAlternateProcess">
            <a:avLst/>
          </a:prstGeom>
          <a:noFill/>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1">
            <a:schemeClr val="accent4"/>
          </a:lnRef>
          <a:fillRef idx="2">
            <a:schemeClr val="accent4"/>
          </a:fillRef>
          <a:effectRef idx="1">
            <a:schemeClr val="accent4"/>
          </a:effectRef>
          <a:fontRef idx="minor">
            <a:schemeClr val="dk1"/>
          </a:fontRef>
        </p:style>
        <p:txBody>
          <a:bodyPr lIns="117564" tIns="58782" rIns="117564" bIns="58782" rtlCol="0" anchor="ctr">
            <a:prstTxWarp prst="textPlain">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4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সরব</a:t>
            </a:r>
            <a:r>
              <a:rPr lang="en-US" sz="4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পাঠ</a:t>
            </a:r>
            <a:endParaRPr lang="en-US" sz="4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0376237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14338"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4" name="Rectangle 3"/>
          <p:cNvSpPr>
            <a:spLocks noChangeArrowheads="1"/>
          </p:cNvSpPr>
          <p:nvPr/>
        </p:nvSpPr>
        <p:spPr bwMode="auto">
          <a:xfrm>
            <a:off x="266700" y="259080"/>
            <a:ext cx="12268200" cy="7254240"/>
          </a:xfrm>
          <a:prstGeom prst="rect">
            <a:avLst/>
          </a:prstGeom>
          <a:noFill/>
          <a:ln w="177800">
            <a:solidFill>
              <a:srgbClr val="FF6600"/>
            </a:solidFill>
            <a:miter lim="800000"/>
            <a:headEnd/>
            <a:tailEnd/>
          </a:ln>
        </p:spPr>
        <p:txBody>
          <a:bodyPr wrap="none" lIns="117564" tIns="58782" rIns="117564" bIns="58782"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587822" algn="l" rtl="0" fontAlgn="base">
              <a:spcBef>
                <a:spcPct val="0"/>
              </a:spcBef>
              <a:spcAft>
                <a:spcPct val="0"/>
              </a:spcAft>
              <a:defRPr kern="1200">
                <a:solidFill>
                  <a:schemeClr val="tx1"/>
                </a:solidFill>
                <a:latin typeface="Arial" charset="0"/>
                <a:ea typeface="+mn-ea"/>
                <a:cs typeface="Arial" charset="0"/>
              </a:defRPr>
            </a:lvl2pPr>
            <a:lvl3pPr marL="1175644" algn="l" rtl="0" fontAlgn="base">
              <a:spcBef>
                <a:spcPct val="0"/>
              </a:spcBef>
              <a:spcAft>
                <a:spcPct val="0"/>
              </a:spcAft>
              <a:defRPr kern="1200">
                <a:solidFill>
                  <a:schemeClr val="tx1"/>
                </a:solidFill>
                <a:latin typeface="Arial" charset="0"/>
                <a:ea typeface="+mn-ea"/>
                <a:cs typeface="Arial" charset="0"/>
              </a:defRPr>
            </a:lvl3pPr>
            <a:lvl4pPr marL="1763466" algn="l" rtl="0" fontAlgn="base">
              <a:spcBef>
                <a:spcPct val="0"/>
              </a:spcBef>
              <a:spcAft>
                <a:spcPct val="0"/>
              </a:spcAft>
              <a:defRPr kern="1200">
                <a:solidFill>
                  <a:schemeClr val="tx1"/>
                </a:solidFill>
                <a:latin typeface="Arial" charset="0"/>
                <a:ea typeface="+mn-ea"/>
                <a:cs typeface="Arial" charset="0"/>
              </a:defRPr>
            </a:lvl4pPr>
            <a:lvl5pPr marL="2351288" algn="l" rtl="0" fontAlgn="base">
              <a:spcBef>
                <a:spcPct val="0"/>
              </a:spcBef>
              <a:spcAft>
                <a:spcPct val="0"/>
              </a:spcAft>
              <a:defRPr kern="1200">
                <a:solidFill>
                  <a:schemeClr val="tx1"/>
                </a:solidFill>
                <a:latin typeface="Arial" charset="0"/>
                <a:ea typeface="+mn-ea"/>
                <a:cs typeface="Arial" charset="0"/>
              </a:defRPr>
            </a:lvl5pPr>
            <a:lvl6pPr marL="2939110" algn="l" defTabSz="1175644" rtl="0" eaLnBrk="1" latinLnBrk="0" hangingPunct="1">
              <a:defRPr kern="1200">
                <a:solidFill>
                  <a:schemeClr val="tx1"/>
                </a:solidFill>
                <a:latin typeface="Arial" charset="0"/>
                <a:ea typeface="+mn-ea"/>
                <a:cs typeface="Arial" charset="0"/>
              </a:defRPr>
            </a:lvl6pPr>
            <a:lvl7pPr marL="3526932" algn="l" defTabSz="1175644" rtl="0" eaLnBrk="1" latinLnBrk="0" hangingPunct="1">
              <a:defRPr kern="1200">
                <a:solidFill>
                  <a:schemeClr val="tx1"/>
                </a:solidFill>
                <a:latin typeface="Arial" charset="0"/>
                <a:ea typeface="+mn-ea"/>
                <a:cs typeface="Arial" charset="0"/>
              </a:defRPr>
            </a:lvl7pPr>
            <a:lvl8pPr marL="4114754" algn="l" defTabSz="1175644" rtl="0" eaLnBrk="1" latinLnBrk="0" hangingPunct="1">
              <a:defRPr kern="1200">
                <a:solidFill>
                  <a:schemeClr val="tx1"/>
                </a:solidFill>
                <a:latin typeface="Arial" charset="0"/>
                <a:ea typeface="+mn-ea"/>
                <a:cs typeface="Arial" charset="0"/>
              </a:defRPr>
            </a:lvl8pPr>
            <a:lvl9pPr marL="4702576" algn="l" defTabSz="1175644" rtl="0" eaLnBrk="1" latinLnBrk="0" hangingPunct="1">
              <a:defRPr kern="1200">
                <a:solidFill>
                  <a:schemeClr val="tx1"/>
                </a:solidFill>
                <a:latin typeface="Arial" charset="0"/>
                <a:ea typeface="+mn-ea"/>
                <a:cs typeface="Arial" charset="0"/>
              </a:defRPr>
            </a:lvl9pPr>
          </a:lstStyle>
          <a:p>
            <a:endParaRPr lang="en-US"/>
          </a:p>
        </p:txBody>
      </p:sp>
      <p:sp>
        <p:nvSpPr>
          <p:cNvPr id="5" name="Rectangle 4"/>
          <p:cNvSpPr/>
          <p:nvPr/>
        </p:nvSpPr>
        <p:spPr>
          <a:xfrm>
            <a:off x="1066800" y="2223462"/>
            <a:ext cx="10515600" cy="3785652"/>
          </a:xfrm>
          <a:prstGeom prst="rect">
            <a:avLst/>
          </a:prstGeom>
        </p:spPr>
        <p:txBody>
          <a:bodyPr wrap="square">
            <a:prstTxWarp prst="textPlain">
              <a:avLst/>
            </a:prstTxWarp>
            <a:spAutoFit/>
          </a:bodyPr>
          <a:lstStyle/>
          <a:p>
            <a:r>
              <a:rPr lang="as-IN" sz="4000" dirty="0">
                <a:solidFill>
                  <a:srgbClr val="181818"/>
                </a:solidFill>
                <a:effectLst>
                  <a:glow rad="228600">
                    <a:schemeClr val="accent3">
                      <a:satMod val="175000"/>
                      <a:alpha val="40000"/>
                    </a:schemeClr>
                  </a:glow>
                </a:effectLst>
                <a:latin typeface="NikoshBAN" panose="02000000000000000000" pitchFamily="2" charset="0"/>
                <a:cs typeface="NikoshBAN" panose="02000000000000000000" pitchFamily="2" charset="0"/>
              </a:rPr>
              <a:t>শহীদ মিনার ও স্মৃতিসৌধ</a:t>
            </a:r>
          </a:p>
          <a:p>
            <a:pPr algn="just"/>
            <a:r>
              <a:rPr lang="as-IN" sz="4000" dirty="0">
                <a:solidFill>
                  <a:srgbClr val="000000"/>
                </a:solidFill>
                <a:effectLst>
                  <a:glow rad="228600">
                    <a:schemeClr val="accent3">
                      <a:satMod val="175000"/>
                      <a:alpha val="40000"/>
                    </a:schemeClr>
                  </a:glow>
                </a:effectLst>
                <a:latin typeface="NikoshBAN" panose="02000000000000000000" pitchFamily="2" charset="0"/>
                <a:cs typeface="NikoshBAN" panose="02000000000000000000" pitchFamily="2" charset="0"/>
              </a:rPr>
              <a:t>১৯৭১ সালে যে সব বীর মুক্তিযোদ্ধা এবং যাঁরা পাকিস্থানি সৈন্যদের হাতে নির্মমভাবে নিহত হয়েছে তাঁদের স্মৃতি রক্ষার্থে মেহেরপুর পৌর কবরস্থানের পাশে একটি স্মৃতিসৌধ নির্মাণ করা হয়েছে। এখানে প্রতি বছর মহান স্বাধীনতা ও বিজয় দিবসে মাল্যদান করে তাঁদের শ্রদ্ধা ভরে স্মরণ করা হয়ে থাকে।</a:t>
            </a:r>
            <a:endParaRPr lang="as-IN" sz="4000" b="0" i="0" dirty="0">
              <a:solidFill>
                <a:srgbClr val="000000"/>
              </a:solidFill>
              <a:effectLst>
                <a:glow rad="228600">
                  <a:schemeClr val="accent3">
                    <a:satMod val="175000"/>
                    <a:alpha val="40000"/>
                  </a:schemeClr>
                </a:glow>
              </a:effectLst>
              <a:latin typeface="NikoshBAN" panose="02000000000000000000" pitchFamily="2" charset="0"/>
              <a:cs typeface="NikoshBAN" panose="02000000000000000000" pitchFamily="2" charset="0"/>
            </a:endParaRPr>
          </a:p>
        </p:txBody>
      </p:sp>
      <p:sp>
        <p:nvSpPr>
          <p:cNvPr id="6" name="Rectangle 5"/>
          <p:cNvSpPr/>
          <p:nvPr/>
        </p:nvSpPr>
        <p:spPr>
          <a:xfrm>
            <a:off x="4038600" y="692631"/>
            <a:ext cx="4419600" cy="1066800"/>
          </a:xfrm>
          <a:prstGeom prst="rect">
            <a:avLst/>
          </a:prstGeom>
        </p:spPr>
        <p:txBody>
          <a:bodyPr wrap="none">
            <a:prstTxWarp prst="textPlain">
              <a:avLst/>
            </a:prstTxWarp>
            <a:spAutoFit/>
          </a:bodyPr>
          <a:lstStyle/>
          <a:p>
            <a:pPr marL="440867" indent="-440867" algn="ct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মাল্যদান</a:t>
            </a:r>
            <a:r>
              <a:rPr lang="bn-IN"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endParaRPr lang="bn-IN"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1365694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77830"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TextBox 1" descr="Wallpaper04935"/>
          <p:cNvSpPr>
            <a:spLocks noChangeArrowheads="1"/>
          </p:cNvSpPr>
          <p:nvPr/>
        </p:nvSpPr>
        <p:spPr bwMode="auto">
          <a:xfrm>
            <a:off x="4419600" y="381000"/>
            <a:ext cx="2951797" cy="1058004"/>
          </a:xfrm>
          <a:prstGeom prst="roundRect">
            <a:avLst>
              <a:gd name="adj" fmla="val 16667"/>
            </a:avLst>
          </a:prstGeom>
          <a:noFill/>
          <a:ln w="28575" algn="ctr">
            <a:noFill/>
            <a:round/>
            <a:headEnd/>
            <a:tailEnd/>
          </a:ln>
          <a:effectLst>
            <a:glow rad="228600">
              <a:schemeClr val="accent4">
                <a:satMod val="175000"/>
                <a:alpha val="40000"/>
              </a:schemeClr>
            </a:glow>
            <a:outerShdw dist="20000" dir="5400000" rotWithShape="0">
              <a:srgbClr val="000000">
                <a:alpha val="37999"/>
              </a:srgbClr>
            </a:outerShdw>
          </a:effectLst>
        </p:spPr>
        <p:txBody>
          <a:bodyPr wrap="square" lIns="117564" tIns="58782" rIns="117564" bIns="58782">
            <a:prstTxWarp prst="textStop">
              <a:avLst/>
            </a:prstTxWarp>
            <a:spAutoFit/>
          </a:bodyPr>
          <a:lstStyle/>
          <a:p>
            <a:pPr algn="ctr">
              <a:defRPr/>
            </a:pPr>
            <a:r>
              <a:rPr lang="bn-BD" sz="4100" b="1" dirty="0">
                <a:ln>
                  <a:solidFill>
                    <a:srgbClr val="FFFF00"/>
                  </a:solidFill>
                </a:ln>
                <a:solidFill>
                  <a:srgbClr val="FFFF00"/>
                </a:solidFill>
                <a:effectLst>
                  <a:glow rad="228600">
                    <a:schemeClr val="accent2">
                      <a:satMod val="175000"/>
                      <a:alpha val="40000"/>
                    </a:schemeClr>
                  </a:glow>
                  <a:outerShdw blurRad="38100" dist="38100" dir="2700000" algn="tl">
                    <a:srgbClr val="000000"/>
                  </a:outerShdw>
                </a:effectLst>
                <a:latin typeface="NikoshBAN" pitchFamily="2" charset="0"/>
                <a:cs typeface="NikoshBAN" pitchFamily="2" charset="0"/>
              </a:rPr>
              <a:t>পাঠের উদ্দেশ্য </a:t>
            </a:r>
            <a:endParaRPr lang="en-US" sz="4100" b="1" dirty="0">
              <a:ln>
                <a:solidFill>
                  <a:srgbClr val="FFFF00"/>
                </a:solidFill>
              </a:ln>
              <a:solidFill>
                <a:srgbClr val="FFFF00"/>
              </a:solidFill>
              <a:effectLst>
                <a:glow rad="228600">
                  <a:schemeClr val="accent2">
                    <a:satMod val="175000"/>
                    <a:alpha val="40000"/>
                  </a:schemeClr>
                </a:glow>
                <a:outerShdw blurRad="38100" dist="38100" dir="2700000" algn="tl">
                  <a:srgbClr val="000000"/>
                </a:outerShdw>
              </a:effectLst>
              <a:latin typeface="NikoshBAN" pitchFamily="2" charset="0"/>
              <a:cs typeface="NikoshBAN" pitchFamily="2" charset="0"/>
            </a:endParaRPr>
          </a:p>
        </p:txBody>
      </p:sp>
      <p:sp>
        <p:nvSpPr>
          <p:cNvPr id="6" name="Rectangle 6"/>
          <p:cNvSpPr>
            <a:spLocks noChangeArrowheads="1"/>
          </p:cNvSpPr>
          <p:nvPr/>
        </p:nvSpPr>
        <p:spPr bwMode="auto">
          <a:xfrm>
            <a:off x="6477000" y="4114800"/>
            <a:ext cx="5029200" cy="1780706"/>
          </a:xfrm>
          <a:prstGeom prst="rect">
            <a:avLst/>
          </a:prstGeom>
          <a:noFill/>
          <a:ln w="38100">
            <a:noFill/>
            <a:miter lim="800000"/>
            <a:headEnd/>
            <a:tailEnd/>
          </a:ln>
          <a:effectLst>
            <a:glow rad="228600">
              <a:schemeClr val="accent2">
                <a:satMod val="175000"/>
                <a:alpha val="40000"/>
              </a:schemeClr>
            </a:glow>
          </a:effectLst>
        </p:spPr>
        <p:txBody>
          <a:bodyPr wrap="square" lIns="117564" tIns="58782" rIns="117564" bIns="58782">
            <a:spAutoFit/>
          </a:bodyPr>
          <a:lstStyle/>
          <a:p>
            <a:pPr algn="ctr"/>
            <a:r>
              <a:rPr lang="bn-BD" sz="3600" b="1" dirty="0">
                <a:ln>
                  <a:solidFill>
                    <a:srgbClr val="FFFF00"/>
                  </a:solidFill>
                </a:ln>
                <a:solidFill>
                  <a:srgbClr val="FFFF00"/>
                </a:solidFill>
                <a:effectLst>
                  <a:glow rad="228600">
                    <a:schemeClr val="accent2">
                      <a:satMod val="175000"/>
                      <a:alpha val="40000"/>
                    </a:schemeClr>
                  </a:glow>
                </a:effectLst>
                <a:latin typeface="NikoshBAN" pitchFamily="2" charset="0"/>
                <a:cs typeface="NikoshBAN" pitchFamily="2" charset="0"/>
              </a:rPr>
              <a:t>“এক সাগর রক্তের বিনিময়ে </a:t>
            </a:r>
          </a:p>
          <a:p>
            <a:pPr algn="ctr"/>
            <a:r>
              <a:rPr lang="bn-BD" sz="3600" b="1" dirty="0">
                <a:ln>
                  <a:solidFill>
                    <a:srgbClr val="FFFF00"/>
                  </a:solidFill>
                </a:ln>
                <a:solidFill>
                  <a:srgbClr val="FFFF00"/>
                </a:solidFill>
                <a:effectLst>
                  <a:glow rad="228600">
                    <a:schemeClr val="accent2">
                      <a:satMod val="175000"/>
                      <a:alpha val="40000"/>
                    </a:schemeClr>
                  </a:glow>
                </a:effectLst>
                <a:latin typeface="NikoshBAN" pitchFamily="2" charset="0"/>
                <a:cs typeface="NikoshBAN" pitchFamily="2" charset="0"/>
              </a:rPr>
              <a:t>বাংলার স্বাধীনতা আনলে যাঁরা</a:t>
            </a:r>
          </a:p>
          <a:p>
            <a:pPr algn="ctr"/>
            <a:r>
              <a:rPr lang="bn-BD" sz="3600" b="1" dirty="0">
                <a:ln>
                  <a:solidFill>
                    <a:srgbClr val="FFFF00"/>
                  </a:solidFill>
                </a:ln>
                <a:solidFill>
                  <a:srgbClr val="FFFF00"/>
                </a:solidFill>
                <a:effectLst>
                  <a:glow rad="228600">
                    <a:schemeClr val="accent2">
                      <a:satMod val="175000"/>
                      <a:alpha val="40000"/>
                    </a:schemeClr>
                  </a:glow>
                </a:effectLst>
                <a:latin typeface="NikoshBAN" pitchFamily="2" charset="0"/>
                <a:cs typeface="NikoshBAN" pitchFamily="2" charset="0"/>
              </a:rPr>
              <a:t>-----তোমাদের ভুলবো না”</a:t>
            </a:r>
          </a:p>
        </p:txBody>
      </p:sp>
      <p:pic>
        <p:nvPicPr>
          <p:cNvPr id="8" name="Picture 7" descr="images6"/>
          <p:cNvPicPr>
            <a:picLocks noChangeAspect="1" noChangeArrowheads="1"/>
          </p:cNvPicPr>
          <p:nvPr/>
        </p:nvPicPr>
        <p:blipFill>
          <a:blip r:embed="rId2"/>
          <a:srcRect/>
          <a:stretch>
            <a:fillRect/>
          </a:stretch>
        </p:blipFill>
        <p:spPr bwMode="auto">
          <a:xfrm>
            <a:off x="960120" y="4055395"/>
            <a:ext cx="4907280" cy="22488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2"/>
          <p:cNvPicPr>
            <a:picLocks noChangeAspect="1" noChangeArrowheads="1"/>
          </p:cNvPicPr>
          <p:nvPr/>
        </p:nvPicPr>
        <p:blipFill>
          <a:blip r:embed="rId3"/>
          <a:srcRect/>
          <a:stretch>
            <a:fillRect/>
          </a:stretch>
        </p:blipFill>
        <p:spPr bwMode="auto">
          <a:xfrm>
            <a:off x="960120" y="1565276"/>
            <a:ext cx="4907280" cy="22345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6" descr="images11"/>
          <p:cNvPicPr>
            <a:picLocks noChangeAspect="1" noChangeArrowheads="1"/>
          </p:cNvPicPr>
          <p:nvPr/>
        </p:nvPicPr>
        <p:blipFill>
          <a:blip r:embed="rId4"/>
          <a:srcRect/>
          <a:stretch>
            <a:fillRect/>
          </a:stretch>
        </p:blipFill>
        <p:spPr bwMode="auto">
          <a:xfrm>
            <a:off x="6507480" y="1565276"/>
            <a:ext cx="4907280" cy="22345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
          <p:cNvSpPr txBox="1">
            <a:spLocks noChangeArrowheads="1"/>
          </p:cNvSpPr>
          <p:nvPr/>
        </p:nvSpPr>
        <p:spPr bwMode="auto">
          <a:xfrm>
            <a:off x="2209800" y="6400800"/>
            <a:ext cx="8260080" cy="829404"/>
          </a:xfrm>
          <a:prstGeom prst="flowChartAlternateProcess">
            <a:avLst/>
          </a:prstGeom>
          <a:noFill/>
          <a:ln w="28575">
            <a:noFill/>
            <a:miter lim="800000"/>
            <a:headEnd/>
            <a:tailEnd/>
          </a:ln>
          <a:effectLst>
            <a:glow rad="228600">
              <a:schemeClr val="accent2">
                <a:satMod val="175000"/>
                <a:alpha val="40000"/>
              </a:schemeClr>
            </a:glow>
          </a:effectLst>
          <a:scene3d>
            <a:camera prst="perspectiveBelow"/>
            <a:lightRig rig="threePt" dir="t"/>
          </a:scene3d>
        </p:spPr>
        <p:txBody>
          <a:bodyPr wrap="square" lIns="117564" tIns="58782" rIns="117564" bIns="58782">
            <a:prstTxWarp prst="textPlain">
              <a:avLst/>
            </a:prstTxWarp>
            <a:spAutoFit/>
          </a:bodyPr>
          <a:lstStyle/>
          <a:p>
            <a:pPr algn="ctr"/>
            <a:r>
              <a:rPr lang="bn-BD" sz="4100" b="1" dirty="0">
                <a:effectLst>
                  <a:glow rad="228600">
                    <a:schemeClr val="accent3">
                      <a:satMod val="175000"/>
                      <a:alpha val="40000"/>
                    </a:schemeClr>
                  </a:glow>
                </a:effectLst>
                <a:latin typeface="NikoshBAN" pitchFamily="2" charset="0"/>
                <a:cs typeface="NikoshBAN" pitchFamily="2" charset="0"/>
              </a:rPr>
              <a:t>শিক্ষার্থীদের মুক্তিযুদ্ধের চেতনায় উদ্বুদ্ধ করা ।</a:t>
            </a:r>
            <a:endParaRPr lang="en-US" sz="4100" b="1" dirty="0">
              <a:effectLst>
                <a:glow rad="228600">
                  <a:schemeClr val="accent3">
                    <a:satMod val="175000"/>
                    <a:alpha val="40000"/>
                  </a:schemeClr>
                </a:glow>
              </a:effectLst>
              <a:latin typeface="NikoshBAN" pitchFamily="2" charset="0"/>
              <a:cs typeface="NikoshBAN" pitchFamily="2" charset="0"/>
            </a:endParaRPr>
          </a:p>
        </p:txBody>
      </p:sp>
    </p:spTree>
    <p:extLst>
      <p:ext uri="{BB962C8B-B14F-4D97-AF65-F5344CB8AC3E}">
        <p14:creationId xmlns:p14="http://schemas.microsoft.com/office/powerpoint/2010/main" val="11457402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5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500"/>
                                        <p:tgtEl>
                                          <p:spTgt spid="1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95235"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1026" name="Picture 2" descr="F:\New Upload Image\unnamed24.jpg"/>
          <p:cNvPicPr>
            <a:picLocks noChangeAspect="1" noChangeArrowheads="1"/>
          </p:cNvPicPr>
          <p:nvPr/>
        </p:nvPicPr>
        <p:blipFill>
          <a:blip r:embed="rId2"/>
          <a:srcRect/>
          <a:stretch>
            <a:fillRect/>
          </a:stretch>
        </p:blipFill>
        <p:spPr bwMode="auto">
          <a:xfrm>
            <a:off x="457200" y="381000"/>
            <a:ext cx="12039600" cy="7010400"/>
          </a:xfrm>
          <a:prstGeom prst="rect">
            <a:avLst/>
          </a:prstGeom>
          <a:noFill/>
          <a:effectLst>
            <a:glow rad="228600">
              <a:schemeClr val="accent2">
                <a:satMod val="175000"/>
                <a:alpha val="40000"/>
              </a:schemeClr>
            </a:glow>
          </a:effectLst>
        </p:spPr>
      </p:pic>
      <p:sp>
        <p:nvSpPr>
          <p:cNvPr id="5" name="TextBox 1" descr="Bouquet"/>
          <p:cNvSpPr>
            <a:spLocks noChangeArrowheads="1"/>
          </p:cNvSpPr>
          <p:nvPr/>
        </p:nvSpPr>
        <p:spPr bwMode="auto">
          <a:xfrm>
            <a:off x="4488180" y="381000"/>
            <a:ext cx="2971800" cy="812379"/>
          </a:xfrm>
          <a:prstGeom prst="roundRect">
            <a:avLst>
              <a:gd name="adj" fmla="val 16667"/>
            </a:avLst>
          </a:prstGeom>
          <a:noFill/>
          <a:ln w="38100" algn="ctr">
            <a:noFill/>
            <a:round/>
            <a:headEnd/>
            <a:tailEnd/>
          </a:ln>
          <a:effectLst>
            <a:glow rad="228600">
              <a:schemeClr val="accent4">
                <a:satMod val="175000"/>
                <a:alpha val="40000"/>
              </a:schemeClr>
            </a:glow>
          </a:effectLst>
        </p:spPr>
        <p:txBody>
          <a:bodyPr lIns="117564" tIns="58782" rIns="117564" bIns="58782">
            <a:prstTxWarp prst="textPlain">
              <a:avLst/>
            </a:prstTxWarp>
            <a:spAutoFit/>
          </a:bodyPr>
          <a:lstStyle/>
          <a:p>
            <a:pPr algn="ctr" fontAlgn="auto">
              <a:spcBef>
                <a:spcPts val="0"/>
              </a:spcBef>
              <a:spcAft>
                <a:spcPts val="0"/>
              </a:spcAft>
              <a:defRPr/>
            </a:pPr>
            <a:r>
              <a:rPr lang="bn-BD"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একক কাজ</a:t>
            </a:r>
            <a:endPar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9991" r="17967"/>
          <a:stretch/>
        </p:blipFill>
        <p:spPr>
          <a:xfrm>
            <a:off x="4191000" y="1208619"/>
            <a:ext cx="3886200" cy="2977477"/>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Flowchart: Alternate Process 10"/>
          <p:cNvSpPr/>
          <p:nvPr/>
        </p:nvSpPr>
        <p:spPr>
          <a:xfrm>
            <a:off x="1066800" y="4343400"/>
            <a:ext cx="10424160" cy="583142"/>
          </a:xfrm>
          <a:prstGeom prst="flowChartAlternateProcess">
            <a:avLst/>
          </a:prstGeom>
          <a:noFill/>
          <a:ln w="38100">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1">
            <a:schemeClr val="accent1"/>
          </a:lnRef>
          <a:fillRef idx="2">
            <a:schemeClr val="accent1"/>
          </a:fillRef>
          <a:effectRef idx="1">
            <a:schemeClr val="accent1"/>
          </a:effectRef>
          <a:fontRef idx="minor">
            <a:schemeClr val="dk1"/>
          </a:fontRef>
        </p:style>
        <p:txBody>
          <a:bodyPr lIns="117564" tIns="58782" rIns="117564" bIns="58782" rtlCol="0" anchor="ctr">
            <a:prstTxWarp prst="textPlain">
              <a:avLst/>
            </a:prstTxWarp>
          </a:bodyPr>
          <a:lstStyle/>
          <a:p>
            <a:pPr marL="742950" indent="-742950">
              <a:buFont typeface="+mj-lt"/>
              <a:buAutoNum type="arabicPeriod"/>
            </a:pP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bn-IN"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আমরা শহীদ মিনারে প্রতিবছর কেন মাল্যদান করি</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 </a:t>
            </a:r>
          </a:p>
        </p:txBody>
      </p:sp>
      <p:sp>
        <p:nvSpPr>
          <p:cNvPr id="12" name="Rectangle 11"/>
          <p:cNvSpPr/>
          <p:nvPr/>
        </p:nvSpPr>
        <p:spPr>
          <a:xfrm>
            <a:off x="723900" y="5114326"/>
            <a:ext cx="11506200" cy="1938992"/>
          </a:xfrm>
          <a:prstGeom prst="rect">
            <a:avLst/>
          </a:prstGeom>
        </p:spPr>
        <p:txBody>
          <a:bodyPr wrap="square">
            <a:spAutoFit/>
          </a:bodyPr>
          <a:lstStyle/>
          <a:p>
            <a:pPr algn="just"/>
            <a:r>
              <a:rPr lang="as-IN" sz="40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১৯৭১ সালে যে সব বীর মুক্তিযোদ্ধা এবং যাঁরা পাকিস্থানি সৈন্যদের হাতে নির্মমভাবে নিহত হয়েছে তাঁদের স্মৃতি রক্ষার্থে </a:t>
            </a:r>
            <a:r>
              <a:rPr lang="as-IN" sz="4000" b="1" dirty="0" smtClean="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প্রতি </a:t>
            </a:r>
            <a:r>
              <a:rPr lang="as-IN" sz="400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বছর মহান স্বাধীনতা ও বিজয় দিবসে মাল্যদান করে তাঁদের শ্রদ্ধা ভরে স্মরণ করা হয়ে থাকে।</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out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83970"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TextBox 1" descr="Purple mesh"/>
          <p:cNvSpPr>
            <a:spLocks noChangeArrowheads="1"/>
          </p:cNvSpPr>
          <p:nvPr/>
        </p:nvSpPr>
        <p:spPr bwMode="auto">
          <a:xfrm>
            <a:off x="3810000" y="457200"/>
            <a:ext cx="4815840" cy="880482"/>
          </a:xfrm>
          <a:prstGeom prst="roundRect">
            <a:avLst>
              <a:gd name="adj" fmla="val 16667"/>
            </a:avLst>
          </a:prstGeom>
          <a:noFill/>
          <a:ln w="381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117564" tIns="58782" rIns="117564" bIns="58782">
            <a:prstTxWarp prst="textPlain">
              <a:avLst/>
            </a:prstTxWarp>
            <a:spAutoFit/>
          </a:bodyPr>
          <a:lstStyle/>
          <a:p>
            <a:pPr algn="ctr"/>
            <a:r>
              <a:rPr lang="en-US" sz="44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বাংলাদেশের</a:t>
            </a:r>
            <a:r>
              <a:rPr lang="en-US" sz="44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4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মুক্তিযুদ্ধ</a:t>
            </a:r>
            <a:endParaRPr lang="en-US" sz="4100" b="1"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6" name="Picture 3"/>
          <p:cNvPicPr>
            <a:picLocks noChangeAspect="1"/>
          </p:cNvPicPr>
          <p:nvPr/>
        </p:nvPicPr>
        <p:blipFill>
          <a:blip r:embed="rId2"/>
          <a:srcRect/>
          <a:stretch>
            <a:fillRect/>
          </a:stretch>
        </p:blipFill>
        <p:spPr bwMode="auto">
          <a:xfrm>
            <a:off x="914400" y="1371600"/>
            <a:ext cx="5440680" cy="2895600"/>
          </a:xfrm>
          <a:prstGeom prst="rect">
            <a:avLst/>
          </a:prstGeom>
          <a:ln>
            <a:noFill/>
          </a:ln>
          <a:effectLst>
            <a:softEdge rad="112500"/>
          </a:effectLst>
        </p:spPr>
      </p:pic>
      <p:pic>
        <p:nvPicPr>
          <p:cNvPr id="7" name="Picture 6"/>
          <p:cNvPicPr>
            <a:picLocks noChangeAspect="1"/>
          </p:cNvPicPr>
          <p:nvPr/>
        </p:nvPicPr>
        <p:blipFill>
          <a:blip r:embed="rId3"/>
          <a:srcRect/>
          <a:stretch>
            <a:fillRect/>
          </a:stretch>
        </p:blipFill>
        <p:spPr bwMode="auto">
          <a:xfrm>
            <a:off x="6934200" y="1371600"/>
            <a:ext cx="5120640" cy="2895600"/>
          </a:xfrm>
          <a:prstGeom prst="rect">
            <a:avLst/>
          </a:prstGeom>
          <a:ln>
            <a:noFill/>
          </a:ln>
          <a:effectLst>
            <a:softEdge rad="112500"/>
          </a:effectLst>
        </p:spPr>
      </p:pic>
      <p:pic>
        <p:nvPicPr>
          <p:cNvPr id="8" name="Picture 7"/>
          <p:cNvPicPr/>
          <p:nvPr/>
        </p:nvPicPr>
        <p:blipFill>
          <a:blip r:embed="rId4"/>
          <a:srcRect/>
          <a:stretch>
            <a:fillRect/>
          </a:stretch>
        </p:blipFill>
        <p:spPr>
          <a:xfrm>
            <a:off x="838200" y="4267200"/>
            <a:ext cx="5440680" cy="2743200"/>
          </a:xfrm>
          <a:prstGeom prst="rect">
            <a:avLst/>
          </a:prstGeom>
          <a:ln>
            <a:noFill/>
          </a:ln>
          <a:effectLst>
            <a:softEdge rad="112500"/>
          </a:effectLst>
        </p:spPr>
      </p:pic>
      <p:pic>
        <p:nvPicPr>
          <p:cNvPr id="9" name="Picture 8"/>
          <p:cNvPicPr/>
          <p:nvPr/>
        </p:nvPicPr>
        <p:blipFill>
          <a:blip r:embed="rId5"/>
          <a:srcRect/>
          <a:stretch>
            <a:fillRect/>
          </a:stretch>
        </p:blipFill>
        <p:spPr>
          <a:xfrm>
            <a:off x="6934200" y="4343400"/>
            <a:ext cx="5196840" cy="2743200"/>
          </a:xfrm>
          <a:prstGeom prst="rect">
            <a:avLst/>
          </a:prstGeom>
          <a:ln>
            <a:noFill/>
          </a:ln>
          <a:effectLst>
            <a:softEdge rad="1125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500"/>
                                        <p:tgtEl>
                                          <p:spTgt spid="6"/>
                                        </p:tgtEl>
                                      </p:cBhvr>
                                    </p:animEffect>
                                  </p:childTnLst>
                                </p:cTn>
                              </p:par>
                              <p:par>
                                <p:cTn id="8" presetID="21"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4)">
                                      <p:cBhvr>
                                        <p:cTn id="10" dur="500"/>
                                        <p:tgtEl>
                                          <p:spTgt spid="7"/>
                                        </p:tgtEl>
                                      </p:cBhvr>
                                    </p:animEffect>
                                  </p:childTnLst>
                                </p:cTn>
                              </p:par>
                              <p:par>
                                <p:cTn id="11" presetID="21"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4)">
                                      <p:cBhvr>
                                        <p:cTn id="13" dur="500"/>
                                        <p:tgtEl>
                                          <p:spTgt spid="9"/>
                                        </p:tgtEl>
                                      </p:cBhvr>
                                    </p:animEffect>
                                  </p:childTnLst>
                                </p:cTn>
                              </p:par>
                              <p:par>
                                <p:cTn id="14" presetID="21"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4)">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78850"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TextBox 1" descr="Purple mesh"/>
          <p:cNvSpPr>
            <a:spLocks noChangeArrowheads="1"/>
          </p:cNvSpPr>
          <p:nvPr/>
        </p:nvSpPr>
        <p:spPr bwMode="auto">
          <a:xfrm>
            <a:off x="3810000" y="457200"/>
            <a:ext cx="4815840" cy="880482"/>
          </a:xfrm>
          <a:prstGeom prst="roundRect">
            <a:avLst>
              <a:gd name="adj" fmla="val 16667"/>
            </a:avLst>
          </a:prstGeom>
          <a:noFill/>
          <a:ln w="381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117564" tIns="58782" rIns="117564" bIns="58782">
            <a:prstTxWarp prst="textPlain">
              <a:avLst/>
            </a:prstTxWarp>
            <a:spAutoFit/>
          </a:bodyPr>
          <a:lstStyle/>
          <a:p>
            <a:pPr algn="ctr"/>
            <a:r>
              <a:rPr lang="en-US" sz="44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বাংলাদেশের</a:t>
            </a:r>
            <a:r>
              <a:rPr lang="en-US" sz="44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4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মুক্তিযুদ্ধ</a:t>
            </a:r>
            <a:endParaRPr lang="en-US" sz="4100" b="1"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6" name="Picture 2" descr="http://upload.wikimedia.org/wikipedia/bn/1/1e/1971_surrender.jpg"/>
          <p:cNvPicPr>
            <a:picLocks noChangeAspect="1" noChangeArrowheads="1"/>
          </p:cNvPicPr>
          <p:nvPr/>
        </p:nvPicPr>
        <p:blipFill>
          <a:blip r:embed="rId2"/>
          <a:srcRect/>
          <a:stretch>
            <a:fillRect/>
          </a:stretch>
        </p:blipFill>
        <p:spPr bwMode="auto">
          <a:xfrm>
            <a:off x="1097280" y="1219200"/>
            <a:ext cx="5074920" cy="2590800"/>
          </a:xfrm>
          <a:prstGeom prst="rect">
            <a:avLst/>
          </a:prstGeom>
          <a:ln>
            <a:noFill/>
          </a:ln>
          <a:effectLst>
            <a:softEdge rad="112500"/>
          </a:effectLst>
          <a:extLst/>
        </p:spPr>
      </p:pic>
      <p:pic>
        <p:nvPicPr>
          <p:cNvPr id="10" name="Picture 9" descr="http://www.samakal.net/assets/images/news_images/2014/12/13/untitled-18_104677.jpg"/>
          <p:cNvPicPr>
            <a:picLocks noChangeAspect="1" noChangeArrowheads="1"/>
          </p:cNvPicPr>
          <p:nvPr/>
        </p:nvPicPr>
        <p:blipFill>
          <a:blip r:embed="rId3">
            <a:extLst/>
          </a:blip>
          <a:srcRect/>
          <a:stretch>
            <a:fillRect/>
          </a:stretch>
        </p:blipFill>
        <p:spPr bwMode="auto">
          <a:xfrm>
            <a:off x="6400800" y="1295400"/>
            <a:ext cx="5120640" cy="2504440"/>
          </a:xfrm>
          <a:prstGeom prst="rect">
            <a:avLst/>
          </a:prstGeom>
          <a:ln>
            <a:noFill/>
          </a:ln>
          <a:effectLst>
            <a:softEdge rad="112500"/>
          </a:effectLst>
          <a:extLst/>
        </p:spPr>
      </p:pic>
      <p:sp>
        <p:nvSpPr>
          <p:cNvPr id="11" name="Rectangle 11"/>
          <p:cNvSpPr>
            <a:spLocks noChangeArrowheads="1"/>
          </p:cNvSpPr>
          <p:nvPr/>
        </p:nvSpPr>
        <p:spPr bwMode="auto">
          <a:xfrm>
            <a:off x="1600200" y="3733800"/>
            <a:ext cx="9494520" cy="367166"/>
          </a:xfrm>
          <a:prstGeom prst="rect">
            <a:avLst/>
          </a:prstGeom>
          <a:noFill/>
          <a:ln w="28575">
            <a:noFill/>
            <a:miter lim="800000"/>
            <a:headEnd/>
            <a:tailEnd/>
          </a:ln>
          <a:effectLst>
            <a:glow rad="228600">
              <a:schemeClr val="accent6">
                <a:satMod val="175000"/>
                <a:alpha val="40000"/>
              </a:schemeClr>
            </a:glow>
          </a:effectLst>
        </p:spPr>
        <p:txBody>
          <a:bodyPr lIns="117564" tIns="58782" rIns="117564" bIns="58782">
            <a:prstTxWarp prst="textPlain">
              <a:avLst/>
            </a:prstTxWarp>
            <a:spAutoFit/>
          </a:bodyPr>
          <a:lstStyle/>
          <a:p>
            <a:pPr algn="ctr"/>
            <a:r>
              <a:rPr lang="as-IN" sz="3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যৌথ বাহিনীর </a:t>
            </a:r>
            <a:r>
              <a:rPr lang="bn-BD" sz="3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কাছে পাকিস্তানি সৈন্য আত্মসমর্পণ</a:t>
            </a:r>
            <a:endParaRPr lang="en-US" sz="3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13" name="Picture 2"/>
          <p:cNvPicPr>
            <a:picLocks noChangeAspect="1" noChangeArrowheads="1"/>
          </p:cNvPicPr>
          <p:nvPr/>
        </p:nvPicPr>
        <p:blipFill>
          <a:blip r:embed="rId4"/>
          <a:srcRect/>
          <a:stretch>
            <a:fillRect/>
          </a:stretch>
        </p:blipFill>
        <p:spPr bwMode="auto">
          <a:xfrm>
            <a:off x="1066800" y="4211320"/>
            <a:ext cx="5074920" cy="2418080"/>
          </a:xfrm>
          <a:prstGeom prst="rect">
            <a:avLst/>
          </a:prstGeom>
          <a:ln>
            <a:noFill/>
          </a:ln>
          <a:effectLst>
            <a:softEdge rad="112500"/>
          </a:effectLst>
        </p:spPr>
      </p:pic>
      <p:pic>
        <p:nvPicPr>
          <p:cNvPr id="14" name="Picture 13"/>
          <p:cNvPicPr>
            <a:picLocks noChangeAspect="1"/>
          </p:cNvPicPr>
          <p:nvPr/>
        </p:nvPicPr>
        <p:blipFill>
          <a:blip r:embed="rId5"/>
          <a:srcRect/>
          <a:stretch>
            <a:fillRect/>
          </a:stretch>
        </p:blipFill>
        <p:spPr bwMode="auto">
          <a:xfrm>
            <a:off x="6400800" y="4211320"/>
            <a:ext cx="5181600" cy="2418080"/>
          </a:xfrm>
          <a:prstGeom prst="rect">
            <a:avLst/>
          </a:prstGeom>
          <a:ln>
            <a:noFill/>
          </a:ln>
          <a:effectLst>
            <a:softEdge rad="112500"/>
          </a:effectLst>
        </p:spPr>
      </p:pic>
      <p:sp>
        <p:nvSpPr>
          <p:cNvPr id="15" name="Rectangle 10"/>
          <p:cNvSpPr>
            <a:spLocks noChangeArrowheads="1"/>
          </p:cNvSpPr>
          <p:nvPr/>
        </p:nvSpPr>
        <p:spPr bwMode="auto">
          <a:xfrm>
            <a:off x="1371600" y="6736080"/>
            <a:ext cx="9677400" cy="595766"/>
          </a:xfrm>
          <a:prstGeom prst="rect">
            <a:avLst/>
          </a:prstGeom>
          <a:noFill/>
          <a:ln w="9525">
            <a:noFill/>
            <a:miter lim="800000"/>
            <a:headEnd/>
            <a:tailEnd/>
          </a:ln>
          <a:effectLst>
            <a:glow rad="228600">
              <a:schemeClr val="accent4">
                <a:satMod val="175000"/>
                <a:alpha val="40000"/>
              </a:schemeClr>
            </a:glow>
          </a:effectLst>
        </p:spPr>
        <p:txBody>
          <a:bodyPr wrap="square" lIns="117564" tIns="58782" rIns="117564" bIns="58782">
            <a:prstTxWarp prst="textPlain">
              <a:avLst/>
            </a:prstTxWarp>
            <a:spAutoFit/>
          </a:bodyPr>
          <a:lstStyle/>
          <a:p>
            <a:r>
              <a:rPr lang="en-US" sz="3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bn-BD" sz="3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আত্মসমর্পণের মাধ্যমে</a:t>
            </a:r>
            <a:r>
              <a:rPr lang="en-US" sz="3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bn-BD" sz="3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সমাপ্তি ঘটে মুক্তিযুদ্ধের।সৃষ্টি হয় স্বাধীন বাংলাদেশের।</a:t>
            </a:r>
            <a:endParaRPr lang="en-US" sz="3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par>
                                <p:cTn id="8" presetID="18" presetClass="entr" presetSubtype="1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strips(down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79874"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9" name="TextBox 1" descr="Purple mesh"/>
          <p:cNvSpPr>
            <a:spLocks noChangeArrowheads="1"/>
          </p:cNvSpPr>
          <p:nvPr/>
        </p:nvSpPr>
        <p:spPr bwMode="auto">
          <a:xfrm>
            <a:off x="3810000" y="457200"/>
            <a:ext cx="4815840" cy="880482"/>
          </a:xfrm>
          <a:prstGeom prst="roundRect">
            <a:avLst>
              <a:gd name="adj" fmla="val 16667"/>
            </a:avLst>
          </a:prstGeom>
          <a:noFill/>
          <a:ln w="381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117564" tIns="58782" rIns="117564" bIns="58782">
            <a:prstTxWarp prst="textPlain">
              <a:avLst/>
            </a:prstTxWarp>
            <a:spAutoFit/>
          </a:bodyPr>
          <a:lstStyle/>
          <a:p>
            <a:pPr algn="ctr"/>
            <a:r>
              <a:rPr lang="en-US" sz="44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বাংলাদেশের</a:t>
            </a:r>
            <a:r>
              <a:rPr lang="en-US" sz="44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4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মুক্তিযুদ্ধ</a:t>
            </a:r>
            <a:endParaRPr lang="en-US" sz="4100" b="1"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10" name="Picture 9"/>
          <p:cNvPicPr/>
          <p:nvPr/>
        </p:nvPicPr>
        <p:blipFill>
          <a:blip r:embed="rId2"/>
          <a:srcRect/>
          <a:stretch>
            <a:fillRect/>
          </a:stretch>
        </p:blipFill>
        <p:spPr>
          <a:xfrm>
            <a:off x="762000" y="1295400"/>
            <a:ext cx="5334000" cy="2590800"/>
          </a:xfrm>
          <a:prstGeom prst="rect">
            <a:avLst/>
          </a:prstGeom>
          <a:ln>
            <a:noFill/>
          </a:ln>
          <a:effectLst>
            <a:softEdge rad="112500"/>
          </a:effectLst>
        </p:spPr>
      </p:pic>
      <p:pic>
        <p:nvPicPr>
          <p:cNvPr id="11" name="Picture 10"/>
          <p:cNvPicPr>
            <a:picLocks noChangeAspect="1"/>
          </p:cNvPicPr>
          <p:nvPr/>
        </p:nvPicPr>
        <p:blipFill>
          <a:blip r:embed="rId3">
            <a:extLst/>
          </a:blip>
          <a:stretch>
            <a:fillRect/>
          </a:stretch>
        </p:blipFill>
        <p:spPr>
          <a:xfrm>
            <a:off x="6400800" y="1371600"/>
            <a:ext cx="5364480" cy="2590800"/>
          </a:xfrm>
          <a:prstGeom prst="rect">
            <a:avLst/>
          </a:prstGeom>
          <a:ln>
            <a:noFill/>
          </a:ln>
          <a:effectLst>
            <a:softEdge rad="112500"/>
          </a:effectLst>
        </p:spPr>
      </p:pic>
      <p:pic>
        <p:nvPicPr>
          <p:cNvPr id="12" name="Picture 2" descr="C:\Users\Shawon\Desktop\New folder\war-1.jpg"/>
          <p:cNvPicPr>
            <a:picLocks noChangeAspect="1" noChangeArrowheads="1"/>
          </p:cNvPicPr>
          <p:nvPr/>
        </p:nvPicPr>
        <p:blipFill>
          <a:blip r:embed="rId4"/>
          <a:srcRect/>
          <a:stretch>
            <a:fillRect/>
          </a:stretch>
        </p:blipFill>
        <p:spPr bwMode="auto">
          <a:xfrm>
            <a:off x="746760" y="3810000"/>
            <a:ext cx="5334000" cy="2494280"/>
          </a:xfrm>
          <a:prstGeom prst="rect">
            <a:avLst/>
          </a:prstGeom>
          <a:ln>
            <a:noFill/>
          </a:ln>
          <a:effectLst>
            <a:softEdge rad="112500"/>
          </a:effectLst>
        </p:spPr>
      </p:pic>
      <p:pic>
        <p:nvPicPr>
          <p:cNvPr id="13" name="Picture 6"/>
          <p:cNvPicPr>
            <a:picLocks noChangeAspect="1"/>
          </p:cNvPicPr>
          <p:nvPr/>
        </p:nvPicPr>
        <p:blipFill>
          <a:blip r:embed="rId5"/>
          <a:srcRect/>
          <a:stretch>
            <a:fillRect/>
          </a:stretch>
        </p:blipFill>
        <p:spPr bwMode="auto">
          <a:xfrm>
            <a:off x="6477000" y="3886200"/>
            <a:ext cx="5364480" cy="2504440"/>
          </a:xfrm>
          <a:prstGeom prst="rect">
            <a:avLst/>
          </a:prstGeom>
          <a:ln>
            <a:noFill/>
          </a:ln>
          <a:effectLst>
            <a:softEdge rad="112500"/>
          </a:effectLst>
        </p:spPr>
      </p:pic>
      <p:sp>
        <p:nvSpPr>
          <p:cNvPr id="14" name="TextBox 13"/>
          <p:cNvSpPr txBox="1"/>
          <p:nvPr/>
        </p:nvSpPr>
        <p:spPr>
          <a:xfrm>
            <a:off x="1295400" y="6304280"/>
            <a:ext cx="9677400" cy="1036320"/>
          </a:xfrm>
          <a:prstGeom prst="rect">
            <a:avLst/>
          </a:prstGeom>
          <a:noFill/>
          <a:ln>
            <a:noFill/>
          </a:ln>
        </p:spPr>
        <p:txBody>
          <a:bodyPr wrap="square" lIns="117564" tIns="58782" rIns="117564" bIns="58782" anchor="t">
            <a:prstTxWarp prst="textPlain">
              <a:avLst/>
            </a:prstTxWarp>
          </a:bodyPr>
          <a:lstStyle/>
          <a:p>
            <a:pPr algn="ctr"/>
            <a:r>
              <a:rPr sz="3600" b="1" dirty="0" err="1">
                <a:solidFill>
                  <a:srgbClr val="000000"/>
                </a:solidFill>
                <a:effectLst>
                  <a:glow rad="228600">
                    <a:schemeClr val="accent3">
                      <a:satMod val="175000"/>
                      <a:alpha val="40000"/>
                    </a:schemeClr>
                  </a:glow>
                </a:effectLst>
                <a:latin typeface="NikoshBAN" pitchFamily="2" charset="0"/>
                <a:cs typeface="NikoshBAN" pitchFamily="2" charset="0"/>
              </a:rPr>
              <a:t>মুক্তিযোদ্ধাসমেত</a:t>
            </a:r>
            <a:r>
              <a:rPr sz="3600" b="1" dirty="0">
                <a:solidFill>
                  <a:srgbClr val="000000"/>
                </a:solidFill>
                <a:effectLst>
                  <a:glow rad="228600">
                    <a:schemeClr val="accent3">
                      <a:satMod val="175000"/>
                      <a:alpha val="40000"/>
                    </a:schemeClr>
                  </a:glow>
                </a:effectLst>
                <a:latin typeface="NikoshBAN" pitchFamily="2" charset="0"/>
                <a:cs typeface="NikoshBAN" pitchFamily="2" charset="0"/>
              </a:rPr>
              <a:t> </a:t>
            </a:r>
            <a:r>
              <a:rPr sz="3600" b="1" dirty="0" err="1">
                <a:solidFill>
                  <a:srgbClr val="000000"/>
                </a:solidFill>
                <a:effectLst>
                  <a:glow rad="228600">
                    <a:schemeClr val="accent3">
                      <a:satMod val="175000"/>
                      <a:alpha val="40000"/>
                    </a:schemeClr>
                  </a:glow>
                </a:effectLst>
                <a:latin typeface="NikoshBAN" pitchFamily="2" charset="0"/>
                <a:cs typeface="NikoshBAN" pitchFamily="2" charset="0"/>
              </a:rPr>
              <a:t>অসংখ্য</a:t>
            </a:r>
            <a:r>
              <a:rPr sz="3600" b="1" dirty="0">
                <a:solidFill>
                  <a:srgbClr val="000000"/>
                </a:solidFill>
                <a:effectLst>
                  <a:glow rad="228600">
                    <a:schemeClr val="accent3">
                      <a:satMod val="175000"/>
                      <a:alpha val="40000"/>
                    </a:schemeClr>
                  </a:glow>
                </a:effectLst>
                <a:latin typeface="NikoshBAN" pitchFamily="2" charset="0"/>
                <a:cs typeface="NikoshBAN" pitchFamily="2" charset="0"/>
              </a:rPr>
              <a:t> </a:t>
            </a:r>
            <a:r>
              <a:rPr sz="3600" b="1" dirty="0" err="1">
                <a:solidFill>
                  <a:srgbClr val="000000"/>
                </a:solidFill>
                <a:effectLst>
                  <a:glow rad="228600">
                    <a:schemeClr val="accent3">
                      <a:satMod val="175000"/>
                      <a:alpha val="40000"/>
                    </a:schemeClr>
                  </a:glow>
                </a:effectLst>
                <a:latin typeface="NikoshBAN" pitchFamily="2" charset="0"/>
                <a:cs typeface="NikoshBAN" pitchFamily="2" charset="0"/>
              </a:rPr>
              <a:t>নর-নারী-শিশুকে</a:t>
            </a:r>
            <a:r>
              <a:rPr sz="3600" b="1" dirty="0">
                <a:solidFill>
                  <a:srgbClr val="000000"/>
                </a:solidFill>
                <a:effectLst>
                  <a:glow rad="228600">
                    <a:schemeClr val="accent3">
                      <a:satMod val="175000"/>
                      <a:alpha val="40000"/>
                    </a:schemeClr>
                  </a:glow>
                </a:effectLst>
                <a:latin typeface="NikoshBAN" pitchFamily="2" charset="0"/>
                <a:cs typeface="NikoshBAN" pitchFamily="2" charset="0"/>
              </a:rPr>
              <a:t> </a:t>
            </a:r>
            <a:r>
              <a:rPr sz="3600" b="1" dirty="0" err="1">
                <a:solidFill>
                  <a:srgbClr val="000000"/>
                </a:solidFill>
                <a:effectLst>
                  <a:glow rad="228600">
                    <a:schemeClr val="accent3">
                      <a:satMod val="175000"/>
                      <a:alpha val="40000"/>
                    </a:schemeClr>
                  </a:glow>
                </a:effectLst>
                <a:latin typeface="NikoshBAN" pitchFamily="2" charset="0"/>
                <a:cs typeface="NikoshBAN" pitchFamily="2" charset="0"/>
              </a:rPr>
              <a:t>নদীর</a:t>
            </a:r>
            <a:r>
              <a:rPr sz="3600" b="1" dirty="0">
                <a:solidFill>
                  <a:srgbClr val="000000"/>
                </a:solidFill>
                <a:effectLst>
                  <a:glow rad="228600">
                    <a:schemeClr val="accent3">
                      <a:satMod val="175000"/>
                      <a:alpha val="40000"/>
                    </a:schemeClr>
                  </a:glow>
                </a:effectLst>
                <a:latin typeface="NikoshBAN" pitchFamily="2" charset="0"/>
                <a:cs typeface="NikoshBAN" pitchFamily="2" charset="0"/>
              </a:rPr>
              <a:t> </a:t>
            </a:r>
            <a:r>
              <a:rPr sz="3600" b="1" dirty="0" err="1">
                <a:solidFill>
                  <a:srgbClr val="000000"/>
                </a:solidFill>
                <a:effectLst>
                  <a:glow rad="228600">
                    <a:schemeClr val="accent3">
                      <a:satMod val="175000"/>
                      <a:alpha val="40000"/>
                    </a:schemeClr>
                  </a:glow>
                </a:effectLst>
                <a:latin typeface="NikoshBAN" pitchFamily="2" charset="0"/>
                <a:cs typeface="NikoshBAN" pitchFamily="2" charset="0"/>
              </a:rPr>
              <a:t>ধার</a:t>
            </a:r>
            <a:r>
              <a:rPr sz="3600" b="1" dirty="0">
                <a:solidFill>
                  <a:srgbClr val="000000"/>
                </a:solidFill>
                <a:effectLst>
                  <a:glow rad="228600">
                    <a:schemeClr val="accent3">
                      <a:satMod val="175000"/>
                      <a:alpha val="40000"/>
                    </a:schemeClr>
                  </a:glow>
                </a:effectLst>
                <a:latin typeface="NikoshBAN" pitchFamily="2" charset="0"/>
                <a:cs typeface="NikoshBAN" pitchFamily="2" charset="0"/>
              </a:rPr>
              <a:t> </a:t>
            </a:r>
            <a:r>
              <a:rPr sz="3600" b="1" dirty="0" err="1">
                <a:solidFill>
                  <a:srgbClr val="000000"/>
                </a:solidFill>
                <a:effectLst>
                  <a:glow rad="228600">
                    <a:schemeClr val="accent3">
                      <a:satMod val="175000"/>
                      <a:alpha val="40000"/>
                    </a:schemeClr>
                  </a:glow>
                </a:effectLst>
                <a:latin typeface="NikoshBAN" pitchFamily="2" charset="0"/>
                <a:cs typeface="NikoshBAN" pitchFamily="2" charset="0"/>
              </a:rPr>
              <a:t>ঘেঁষে</a:t>
            </a:r>
            <a:r>
              <a:rPr sz="3600" b="1" dirty="0">
                <a:solidFill>
                  <a:srgbClr val="000000"/>
                </a:solidFill>
                <a:effectLst>
                  <a:glow rad="228600">
                    <a:schemeClr val="accent3">
                      <a:satMod val="175000"/>
                      <a:alpha val="40000"/>
                    </a:schemeClr>
                  </a:glow>
                </a:effectLst>
                <a:latin typeface="NikoshBAN" pitchFamily="2" charset="0"/>
                <a:cs typeface="NikoshBAN" pitchFamily="2" charset="0"/>
              </a:rPr>
              <a:t> </a:t>
            </a:r>
            <a:r>
              <a:rPr sz="3600" b="1" dirty="0" err="1">
                <a:solidFill>
                  <a:srgbClr val="000000"/>
                </a:solidFill>
                <a:effectLst>
                  <a:glow rad="228600">
                    <a:schemeClr val="accent3">
                      <a:satMod val="175000"/>
                      <a:alpha val="40000"/>
                    </a:schemeClr>
                  </a:glow>
                </a:effectLst>
                <a:latin typeface="NikoshBAN" pitchFamily="2" charset="0"/>
                <a:cs typeface="NikoshBAN" pitchFamily="2" charset="0"/>
              </a:rPr>
              <a:t>গড়ে</a:t>
            </a:r>
            <a:r>
              <a:rPr sz="3600" b="1" dirty="0">
                <a:solidFill>
                  <a:srgbClr val="000000"/>
                </a:solidFill>
                <a:effectLst>
                  <a:glow rad="228600">
                    <a:schemeClr val="accent3">
                      <a:satMod val="175000"/>
                      <a:alpha val="40000"/>
                    </a:schemeClr>
                  </a:glow>
                </a:effectLst>
                <a:latin typeface="NikoshBAN" pitchFamily="2" charset="0"/>
                <a:cs typeface="NikoshBAN" pitchFamily="2" charset="0"/>
              </a:rPr>
              <a:t> </a:t>
            </a:r>
            <a:r>
              <a:rPr sz="3600" b="1" dirty="0" err="1">
                <a:solidFill>
                  <a:srgbClr val="000000"/>
                </a:solidFill>
                <a:effectLst>
                  <a:glow rad="228600">
                    <a:schemeClr val="accent3">
                      <a:satMod val="175000"/>
                      <a:alpha val="40000"/>
                    </a:schemeClr>
                  </a:glow>
                </a:effectLst>
                <a:latin typeface="NikoshBAN" pitchFamily="2" charset="0"/>
                <a:cs typeface="NikoshBAN" pitchFamily="2" charset="0"/>
              </a:rPr>
              <a:t>ওঠা</a:t>
            </a:r>
            <a:r>
              <a:rPr sz="3600" b="1" dirty="0">
                <a:solidFill>
                  <a:srgbClr val="000000"/>
                </a:solidFill>
                <a:effectLst>
                  <a:glow rad="228600">
                    <a:schemeClr val="accent3">
                      <a:satMod val="175000"/>
                      <a:alpha val="40000"/>
                    </a:schemeClr>
                  </a:glow>
                </a:effectLst>
                <a:latin typeface="NikoshBAN" pitchFamily="2" charset="0"/>
                <a:cs typeface="NikoshBAN" pitchFamily="2" charset="0"/>
              </a:rPr>
              <a:t> </a:t>
            </a:r>
            <a:r>
              <a:rPr lang="en-US" sz="3600" b="1" dirty="0" err="1" smtClean="0">
                <a:effectLst>
                  <a:glow rad="228600">
                    <a:schemeClr val="accent3">
                      <a:satMod val="175000"/>
                      <a:alpha val="40000"/>
                    </a:schemeClr>
                  </a:glow>
                </a:effectLst>
                <a:latin typeface="NikoshBAN" pitchFamily="2" charset="0"/>
                <a:cs typeface="NikoshBAN" pitchFamily="2" charset="0"/>
              </a:rPr>
              <a:t>বধ্যভুমিতে</a:t>
            </a:r>
            <a:r>
              <a:rPr lang="en-US" sz="3600" b="1" dirty="0" smtClean="0">
                <a:effectLst>
                  <a:glow rad="228600">
                    <a:schemeClr val="accent3">
                      <a:satMod val="175000"/>
                      <a:alpha val="40000"/>
                    </a:schemeClr>
                  </a:glow>
                </a:effectLst>
                <a:latin typeface="NikoshBAN" pitchFamily="2" charset="0"/>
                <a:cs typeface="NikoshBAN" pitchFamily="2" charset="0"/>
              </a:rPr>
              <a:t> </a:t>
            </a:r>
            <a:r>
              <a:rPr sz="3600" b="1" dirty="0" err="1" smtClean="0">
                <a:solidFill>
                  <a:srgbClr val="000000"/>
                </a:solidFill>
                <a:effectLst>
                  <a:glow rad="228600">
                    <a:schemeClr val="accent3">
                      <a:satMod val="175000"/>
                      <a:alpha val="40000"/>
                    </a:schemeClr>
                  </a:glow>
                </a:effectLst>
                <a:latin typeface="NikoshBAN" pitchFamily="2" charset="0"/>
                <a:cs typeface="NikoshBAN" pitchFamily="2" charset="0"/>
              </a:rPr>
              <a:t>জড়ো</a:t>
            </a:r>
            <a:r>
              <a:rPr sz="3600" b="1" dirty="0" smtClean="0">
                <a:solidFill>
                  <a:srgbClr val="000000"/>
                </a:solidFill>
                <a:effectLst>
                  <a:glow rad="228600">
                    <a:schemeClr val="accent3">
                      <a:satMod val="175000"/>
                      <a:alpha val="40000"/>
                    </a:schemeClr>
                  </a:glow>
                </a:effectLst>
                <a:latin typeface="NikoshBAN" pitchFamily="2" charset="0"/>
                <a:cs typeface="NikoshBAN" pitchFamily="2" charset="0"/>
              </a:rPr>
              <a:t> </a:t>
            </a:r>
            <a:r>
              <a:rPr sz="3600" b="1" dirty="0" err="1">
                <a:solidFill>
                  <a:srgbClr val="000000"/>
                </a:solidFill>
                <a:effectLst>
                  <a:glow rad="228600">
                    <a:schemeClr val="accent3">
                      <a:satMod val="175000"/>
                      <a:alpha val="40000"/>
                    </a:schemeClr>
                  </a:glow>
                </a:effectLst>
                <a:latin typeface="NikoshBAN" pitchFamily="2" charset="0"/>
                <a:cs typeface="NikoshBAN" pitchFamily="2" charset="0"/>
              </a:rPr>
              <a:t>করে</a:t>
            </a:r>
            <a:r>
              <a:rPr sz="3600" b="1" dirty="0">
                <a:solidFill>
                  <a:srgbClr val="000000"/>
                </a:solidFill>
                <a:effectLst>
                  <a:glow rad="228600">
                    <a:schemeClr val="accent3">
                      <a:satMod val="175000"/>
                      <a:alpha val="40000"/>
                    </a:schemeClr>
                  </a:glow>
                </a:effectLst>
                <a:latin typeface="NikoshBAN" pitchFamily="2" charset="0"/>
                <a:cs typeface="NikoshBAN" pitchFamily="2" charset="0"/>
              </a:rPr>
              <a:t> </a:t>
            </a:r>
            <a:r>
              <a:rPr sz="3600" b="1" dirty="0" err="1">
                <a:solidFill>
                  <a:srgbClr val="000000"/>
                </a:solidFill>
                <a:effectLst>
                  <a:glow rad="228600">
                    <a:schemeClr val="accent3">
                      <a:satMod val="175000"/>
                      <a:alpha val="40000"/>
                    </a:schemeClr>
                  </a:glow>
                </a:effectLst>
                <a:latin typeface="NikoshBAN" pitchFamily="2" charset="0"/>
                <a:cs typeface="NikoshBAN" pitchFamily="2" charset="0"/>
              </a:rPr>
              <a:t>খুন</a:t>
            </a:r>
            <a:r>
              <a:rPr sz="3600" b="1" dirty="0">
                <a:solidFill>
                  <a:srgbClr val="000000"/>
                </a:solidFill>
                <a:effectLst>
                  <a:glow rad="228600">
                    <a:schemeClr val="accent3">
                      <a:satMod val="175000"/>
                      <a:alpha val="40000"/>
                    </a:schemeClr>
                  </a:glow>
                </a:effectLst>
                <a:latin typeface="NikoshBAN" pitchFamily="2" charset="0"/>
                <a:cs typeface="NikoshBAN" pitchFamily="2" charset="0"/>
              </a:rPr>
              <a:t> </a:t>
            </a:r>
            <a:r>
              <a:rPr sz="3600" b="1" dirty="0" err="1">
                <a:solidFill>
                  <a:srgbClr val="000000"/>
                </a:solidFill>
                <a:effectLst>
                  <a:glow rad="228600">
                    <a:schemeClr val="accent3">
                      <a:satMod val="175000"/>
                      <a:alpha val="40000"/>
                    </a:schemeClr>
                  </a:glow>
                </a:effectLst>
                <a:latin typeface="NikoshBAN" pitchFamily="2" charset="0"/>
                <a:cs typeface="NikoshBAN" pitchFamily="2" charset="0"/>
              </a:rPr>
              <a:t>করেছিল</a:t>
            </a:r>
            <a:r>
              <a:rPr sz="3600" b="1" dirty="0">
                <a:solidFill>
                  <a:srgbClr val="000000"/>
                </a:solidFill>
                <a:effectLst>
                  <a:glow rad="228600">
                    <a:schemeClr val="accent3">
                      <a:satMod val="175000"/>
                      <a:alpha val="40000"/>
                    </a:schemeClr>
                  </a:glow>
                </a:effectLst>
                <a:latin typeface="NikoshBAN" pitchFamily="2" charset="0"/>
                <a:cs typeface="NikoshBAN" pitchFamily="2" charset="0"/>
              </a:rPr>
              <a:t> </a:t>
            </a:r>
            <a:r>
              <a:rPr sz="3600" b="1" dirty="0" err="1">
                <a:solidFill>
                  <a:srgbClr val="000000"/>
                </a:solidFill>
                <a:effectLst>
                  <a:glow rad="228600">
                    <a:schemeClr val="accent3">
                      <a:satMod val="175000"/>
                      <a:alpha val="40000"/>
                    </a:schemeClr>
                  </a:glow>
                </a:effectLst>
                <a:latin typeface="NikoshBAN" pitchFamily="2" charset="0"/>
                <a:cs typeface="NikoshBAN" pitchFamily="2" charset="0"/>
              </a:rPr>
              <a:t>হানাদার</a:t>
            </a:r>
            <a:r>
              <a:rPr sz="3600" b="1" dirty="0">
                <a:solidFill>
                  <a:srgbClr val="000000"/>
                </a:solidFill>
                <a:effectLst>
                  <a:glow rad="228600">
                    <a:schemeClr val="accent3">
                      <a:satMod val="175000"/>
                      <a:alpha val="40000"/>
                    </a:schemeClr>
                  </a:glow>
                </a:effectLst>
                <a:latin typeface="NikoshBAN" pitchFamily="2" charset="0"/>
                <a:cs typeface="NikoshBAN" pitchFamily="2" charset="0"/>
              </a:rPr>
              <a:t> </a:t>
            </a:r>
            <a:r>
              <a:rPr sz="3600" b="1" dirty="0" err="1">
                <a:solidFill>
                  <a:srgbClr val="000000"/>
                </a:solidFill>
                <a:effectLst>
                  <a:glow rad="228600">
                    <a:schemeClr val="accent3">
                      <a:satMod val="175000"/>
                      <a:alpha val="40000"/>
                    </a:schemeClr>
                  </a:glow>
                </a:effectLst>
                <a:latin typeface="NikoshBAN" pitchFamily="2" charset="0"/>
                <a:cs typeface="NikoshBAN" pitchFamily="2" charset="0"/>
              </a:rPr>
              <a:t>বাহিনী</a:t>
            </a:r>
            <a:r>
              <a:rPr sz="3600" b="1" dirty="0">
                <a:solidFill>
                  <a:srgbClr val="000000"/>
                </a:solidFill>
                <a:effectLst>
                  <a:glow rad="228600">
                    <a:schemeClr val="accent3">
                      <a:satMod val="175000"/>
                      <a:alpha val="40000"/>
                    </a:schemeClr>
                  </a:glow>
                </a:effectLst>
                <a:latin typeface="NikoshBAN" pitchFamily="2" charset="0"/>
                <a:cs typeface="NikoshBAN" pitchFamily="2"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3"/>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strVal val="#ppt_w+.3"/>
                                          </p:val>
                                        </p:tav>
                                        <p:tav tm="100000">
                                          <p:val>
                                            <p:strVal val="#ppt_w"/>
                                          </p:val>
                                        </p:tav>
                                      </p:tavLst>
                                    </p:anim>
                                    <p:anim calcmode="lin" valueType="num">
                                      <p:cBhvr>
                                        <p:cTn id="23" dur="1000" fill="hold"/>
                                        <p:tgtEl>
                                          <p:spTgt spid="13"/>
                                        </p:tgtEl>
                                        <p:attrNameLst>
                                          <p:attrName>ppt_h</p:attrName>
                                        </p:attrNameLst>
                                      </p:cBhvr>
                                      <p:tavLst>
                                        <p:tav tm="0">
                                          <p:val>
                                            <p:strVal val="#ppt_h"/>
                                          </p:val>
                                        </p:tav>
                                        <p:tav tm="100000">
                                          <p:val>
                                            <p:strVal val="#ppt_h"/>
                                          </p:val>
                                        </p:tav>
                                      </p:tavLst>
                                    </p:anim>
                                    <p:animEffect transition="in" filter="fade">
                                      <p:cBhvr>
                                        <p:cTn id="24" dur="1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80898"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5" name="TextBox 1" descr="Purple mesh"/>
          <p:cNvSpPr>
            <a:spLocks noChangeArrowheads="1"/>
          </p:cNvSpPr>
          <p:nvPr/>
        </p:nvSpPr>
        <p:spPr bwMode="auto">
          <a:xfrm>
            <a:off x="3810000" y="457200"/>
            <a:ext cx="4815840" cy="880482"/>
          </a:xfrm>
          <a:prstGeom prst="roundRect">
            <a:avLst>
              <a:gd name="adj" fmla="val 16667"/>
            </a:avLst>
          </a:prstGeom>
          <a:noFill/>
          <a:ln w="381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117564" tIns="58782" rIns="117564" bIns="58782">
            <a:prstTxWarp prst="textPlain">
              <a:avLst/>
            </a:prstTxWarp>
            <a:spAutoFit/>
          </a:bodyPr>
          <a:lstStyle/>
          <a:p>
            <a:pPr algn="ctr"/>
            <a:r>
              <a:rPr lang="en-US" sz="44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বাংলাদেশের</a:t>
            </a:r>
            <a:r>
              <a:rPr lang="en-US" sz="44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4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মুক্তিযুদ্ধ</a:t>
            </a:r>
            <a:endParaRPr lang="en-US" sz="4100" b="1"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6" name="Picture 5" descr="bm002.jpg"/>
          <p:cNvPicPr>
            <a:picLocks noChangeAspect="1"/>
          </p:cNvPicPr>
          <p:nvPr/>
        </p:nvPicPr>
        <p:blipFill>
          <a:blip r:embed="rId2"/>
          <a:stretch>
            <a:fillRect/>
          </a:stretch>
        </p:blipFill>
        <p:spPr>
          <a:xfrm>
            <a:off x="828675" y="1295400"/>
            <a:ext cx="3667125" cy="2234565"/>
          </a:xfrm>
          <a:prstGeom prst="rect">
            <a:avLst/>
          </a:prstGeom>
          <a:ln>
            <a:noFill/>
          </a:ln>
          <a:effectLst>
            <a:softEdge rad="112500"/>
          </a:effectLst>
        </p:spPr>
      </p:pic>
      <p:pic>
        <p:nvPicPr>
          <p:cNvPr id="7" name="Picture 6" descr="bm004.jpg"/>
          <p:cNvPicPr>
            <a:picLocks noChangeAspect="1"/>
          </p:cNvPicPr>
          <p:nvPr/>
        </p:nvPicPr>
        <p:blipFill>
          <a:blip r:embed="rId3"/>
          <a:stretch>
            <a:fillRect/>
          </a:stretch>
        </p:blipFill>
        <p:spPr>
          <a:xfrm>
            <a:off x="8618220" y="1295400"/>
            <a:ext cx="3573780" cy="2374900"/>
          </a:xfrm>
          <a:prstGeom prst="rect">
            <a:avLst/>
          </a:prstGeom>
          <a:ln>
            <a:noFill/>
          </a:ln>
          <a:effectLst>
            <a:softEdge rad="112500"/>
          </a:effectLst>
        </p:spPr>
      </p:pic>
      <p:pic>
        <p:nvPicPr>
          <p:cNvPr id="8" name="Picture 7" descr="25mmm.jpg"/>
          <p:cNvPicPr>
            <a:picLocks noChangeAspect="1"/>
          </p:cNvPicPr>
          <p:nvPr/>
        </p:nvPicPr>
        <p:blipFill>
          <a:blip r:embed="rId4"/>
          <a:stretch>
            <a:fillRect/>
          </a:stretch>
        </p:blipFill>
        <p:spPr>
          <a:xfrm>
            <a:off x="4631055" y="1295400"/>
            <a:ext cx="3827145" cy="2362200"/>
          </a:xfrm>
          <a:prstGeom prst="rect">
            <a:avLst/>
          </a:prstGeom>
          <a:ln>
            <a:noFill/>
          </a:ln>
          <a:effectLst>
            <a:softEdge rad="112500"/>
          </a:effectLst>
        </p:spPr>
      </p:pic>
      <p:sp>
        <p:nvSpPr>
          <p:cNvPr id="9" name="Flowchart: Alternate Process 8"/>
          <p:cNvSpPr/>
          <p:nvPr/>
        </p:nvSpPr>
        <p:spPr>
          <a:xfrm>
            <a:off x="2667000" y="3733800"/>
            <a:ext cx="7376160" cy="647700"/>
          </a:xfrm>
          <a:prstGeom prst="flowChartAlternateProcess">
            <a:avLst/>
          </a:prstGeom>
          <a:noFill/>
          <a:ln w="38100">
            <a:noFill/>
          </a:ln>
          <a:effectLst/>
        </p:spPr>
        <p:style>
          <a:lnRef idx="2">
            <a:schemeClr val="accent6">
              <a:shade val="50000"/>
            </a:schemeClr>
          </a:lnRef>
          <a:fillRef idx="1">
            <a:schemeClr val="accent6"/>
          </a:fillRef>
          <a:effectRef idx="0">
            <a:schemeClr val="accent6"/>
          </a:effectRef>
          <a:fontRef idx="minor">
            <a:schemeClr val="lt1"/>
          </a:fontRef>
        </p:style>
        <p:txBody>
          <a:bodyPr lIns="117564" tIns="58782" rIns="117564" bIns="58782" rtlCol="0" anchor="ctr">
            <a:prstTxWarp prst="textPlain">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40867" indent="-440867" algn="ctr"/>
            <a:r>
              <a:rPr lang="en-US" sz="36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বধ্যভুমিগুলো</a:t>
            </a:r>
            <a:r>
              <a:rPr lang="en-US" sz="36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পরিণত</a:t>
            </a:r>
            <a:r>
              <a:rPr lang="en-US" sz="36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হয়েছে</a:t>
            </a:r>
            <a:r>
              <a:rPr lang="en-US" sz="36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শহীদভুমিরুপে</a:t>
            </a:r>
            <a:r>
              <a:rPr lang="en-US" sz="36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bn-IN" sz="36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endParaRPr lang="bn-IN" sz="36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10" name="Rounded Rectangle 9"/>
          <p:cNvSpPr/>
          <p:nvPr/>
        </p:nvSpPr>
        <p:spPr>
          <a:xfrm>
            <a:off x="1234440" y="6896100"/>
            <a:ext cx="5013960" cy="647700"/>
          </a:xfrm>
          <a:prstGeom prst="roundRect">
            <a:avLst>
              <a:gd name="adj" fmla="val 0"/>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lIns="117564" tIns="58782" rIns="117564" bIns="58782"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40867" indent="-440867"/>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বধ্যভুমিতে</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ফুলের</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সমারোহ</a:t>
            </a:r>
            <a:r>
              <a:rPr lang="bn-IN" sz="3600" b="1" dirty="0" smtClean="0">
                <a:solidFill>
                  <a:schemeClr val="tx1"/>
                </a:solidFill>
                <a:latin typeface="NikoshBAN" pitchFamily="2" charset="0"/>
                <a:cs typeface="NikoshBAN" pitchFamily="2" charset="0"/>
              </a:rPr>
              <a:t>। </a:t>
            </a:r>
            <a:endParaRPr lang="bn-IN" sz="3600" b="1" dirty="0">
              <a:solidFill>
                <a:schemeClr val="tx1"/>
              </a:solidFill>
              <a:latin typeface="NikoshBAN" pitchFamily="2" charset="0"/>
              <a:cs typeface="NikoshBAN" pitchFamily="2" charset="0"/>
            </a:endParaRPr>
          </a:p>
        </p:txBody>
      </p:sp>
      <p:pic>
        <p:nvPicPr>
          <p:cNvPr id="11" name="Picture 10"/>
          <p:cNvPicPr/>
          <p:nvPr/>
        </p:nvPicPr>
        <p:blipFill>
          <a:blip r:embed="rId5"/>
          <a:srcRect/>
          <a:stretch>
            <a:fillRect/>
          </a:stretch>
        </p:blipFill>
        <p:spPr>
          <a:xfrm>
            <a:off x="838200" y="4343400"/>
            <a:ext cx="5227320" cy="2677160"/>
          </a:xfrm>
          <a:prstGeom prst="rect">
            <a:avLst/>
          </a:prstGeom>
          <a:ln>
            <a:noFill/>
          </a:ln>
          <a:effectLst>
            <a:softEdge rad="112500"/>
          </a:effectLst>
        </p:spPr>
      </p:pic>
      <p:pic>
        <p:nvPicPr>
          <p:cNvPr id="12" name="Picture 11" descr="00003.jpg"/>
          <p:cNvPicPr>
            <a:picLocks noChangeAspect="1"/>
          </p:cNvPicPr>
          <p:nvPr/>
        </p:nvPicPr>
        <p:blipFill>
          <a:blip r:embed="rId6"/>
          <a:stretch>
            <a:fillRect/>
          </a:stretch>
        </p:blipFill>
        <p:spPr>
          <a:xfrm>
            <a:off x="6685898" y="4333240"/>
            <a:ext cx="5506102" cy="2677160"/>
          </a:xfrm>
          <a:prstGeom prst="rect">
            <a:avLst/>
          </a:prstGeom>
          <a:ln>
            <a:noFill/>
          </a:ln>
          <a:effectLst>
            <a:softEdge rad="112500"/>
          </a:effectLst>
        </p:spPr>
      </p:pic>
      <p:sp>
        <p:nvSpPr>
          <p:cNvPr id="13" name="Rounded Rectangle 12"/>
          <p:cNvSpPr/>
          <p:nvPr/>
        </p:nvSpPr>
        <p:spPr>
          <a:xfrm>
            <a:off x="7356458" y="6809740"/>
            <a:ext cx="4373880" cy="647700"/>
          </a:xfrm>
          <a:prstGeom prst="roundRect">
            <a:avLst>
              <a:gd name="adj" fmla="val 0"/>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lIns="117564" tIns="58782" rIns="117564" bIns="58782"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40867" indent="-440867"/>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স্মৃতিফলকে</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ফুল</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দান</a:t>
            </a:r>
            <a:r>
              <a:rPr lang="bn-IN" sz="3600" b="1" dirty="0" smtClean="0">
                <a:solidFill>
                  <a:schemeClr val="tx1"/>
                </a:solidFill>
                <a:latin typeface="NikoshBAN" pitchFamily="2" charset="0"/>
                <a:cs typeface="NikoshBAN" pitchFamily="2" charset="0"/>
              </a:rPr>
              <a:t>। </a:t>
            </a:r>
            <a:endParaRPr lang="bn-IN" sz="3600" b="1" dirty="0">
              <a:solidFill>
                <a:schemeClr val="tx1"/>
              </a:solidFill>
              <a:latin typeface="NikoshBAN" pitchFamily="2" charset="0"/>
              <a:cs typeface="NikoshBAN"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86018"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9" name="Picture 8"/>
          <p:cNvPicPr>
            <a:picLocks noChangeAspect="1"/>
          </p:cNvPicPr>
          <p:nvPr/>
        </p:nvPicPr>
        <p:blipFill>
          <a:blip r:embed="rId2"/>
          <a:srcRect/>
          <a:stretch>
            <a:fillRect/>
          </a:stretch>
        </p:blipFill>
        <p:spPr bwMode="auto">
          <a:xfrm>
            <a:off x="762000" y="4038600"/>
            <a:ext cx="5318760" cy="2677160"/>
          </a:xfrm>
          <a:prstGeom prst="rect">
            <a:avLst/>
          </a:prstGeom>
          <a:ln>
            <a:noFill/>
          </a:ln>
          <a:effectLst>
            <a:softEdge rad="112500"/>
          </a:effectLst>
        </p:spPr>
      </p:pic>
      <p:pic>
        <p:nvPicPr>
          <p:cNvPr id="10" name="Picture 9"/>
          <p:cNvPicPr>
            <a:picLocks noChangeAspect="1"/>
          </p:cNvPicPr>
          <p:nvPr/>
        </p:nvPicPr>
        <p:blipFill>
          <a:blip r:embed="rId3"/>
          <a:srcRect/>
          <a:stretch>
            <a:fillRect/>
          </a:stretch>
        </p:blipFill>
        <p:spPr bwMode="auto">
          <a:xfrm>
            <a:off x="6400800" y="4038600"/>
            <a:ext cx="5334000" cy="2590800"/>
          </a:xfrm>
          <a:prstGeom prst="rect">
            <a:avLst/>
          </a:prstGeom>
          <a:ln>
            <a:noFill/>
          </a:ln>
          <a:effectLst>
            <a:softEdge rad="112500"/>
          </a:effectLst>
        </p:spPr>
      </p:pic>
      <p:sp>
        <p:nvSpPr>
          <p:cNvPr id="11" name="Rounded Rectangle 10"/>
          <p:cNvSpPr/>
          <p:nvPr/>
        </p:nvSpPr>
        <p:spPr>
          <a:xfrm>
            <a:off x="685800" y="6629400"/>
            <a:ext cx="11277600" cy="647700"/>
          </a:xfrm>
          <a:prstGeom prst="roundRect">
            <a:avLst>
              <a:gd name="adj" fmla="val 0"/>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lIns="117564" tIns="58782" rIns="117564" bIns="58782"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40867" indent="-440867" algn="ctr"/>
            <a:r>
              <a:rPr lang="en-US" sz="4100" b="1" dirty="0" smtClean="0">
                <a:solidFill>
                  <a:schemeClr val="tx1"/>
                </a:solidFill>
                <a:latin typeface="NikoshBAN" pitchFamily="2" charset="0"/>
                <a:cs typeface="NikoshBAN" pitchFamily="2" charset="0"/>
              </a:rPr>
              <a:t> </a:t>
            </a:r>
            <a:r>
              <a:rPr lang="en-US" sz="4100" b="1" dirty="0" err="1" smtClean="0">
                <a:solidFill>
                  <a:schemeClr val="tx1"/>
                </a:solidFill>
                <a:latin typeface="NikoshBAN" pitchFamily="2" charset="0"/>
                <a:cs typeface="NikoshBAN" pitchFamily="2" charset="0"/>
              </a:rPr>
              <a:t>শহীদদের</a:t>
            </a:r>
            <a:r>
              <a:rPr lang="en-US" sz="4100" b="1" dirty="0" smtClean="0">
                <a:solidFill>
                  <a:schemeClr val="tx1"/>
                </a:solidFill>
                <a:latin typeface="NikoshBAN" pitchFamily="2" charset="0"/>
                <a:cs typeface="NikoshBAN" pitchFamily="2" charset="0"/>
              </a:rPr>
              <a:t> </a:t>
            </a:r>
            <a:r>
              <a:rPr lang="en-US" sz="4100" b="1" dirty="0" err="1" smtClean="0">
                <a:solidFill>
                  <a:schemeClr val="tx1"/>
                </a:solidFill>
                <a:latin typeface="NikoshBAN" pitchFamily="2" charset="0"/>
                <a:cs typeface="NikoshBAN" pitchFamily="2" charset="0"/>
              </a:rPr>
              <a:t>আত্নার</a:t>
            </a:r>
            <a:r>
              <a:rPr lang="en-US" sz="4100" b="1" dirty="0" smtClean="0">
                <a:solidFill>
                  <a:schemeClr val="tx1"/>
                </a:solidFill>
                <a:latin typeface="NikoshBAN" pitchFamily="2" charset="0"/>
                <a:cs typeface="NikoshBAN" pitchFamily="2" charset="0"/>
              </a:rPr>
              <a:t> </a:t>
            </a:r>
            <a:r>
              <a:rPr lang="en-US" sz="4100" b="1" dirty="0" err="1" smtClean="0">
                <a:solidFill>
                  <a:schemeClr val="tx1"/>
                </a:solidFill>
                <a:latin typeface="NikoshBAN" pitchFamily="2" charset="0"/>
                <a:cs typeface="NikoshBAN" pitchFamily="2" charset="0"/>
              </a:rPr>
              <a:t>প্রতি</a:t>
            </a:r>
            <a:r>
              <a:rPr lang="en-US" sz="4100" b="1" dirty="0" smtClean="0">
                <a:solidFill>
                  <a:schemeClr val="tx1"/>
                </a:solidFill>
                <a:latin typeface="NikoshBAN" pitchFamily="2" charset="0"/>
                <a:cs typeface="NikoshBAN" pitchFamily="2" charset="0"/>
              </a:rPr>
              <a:t> </a:t>
            </a:r>
            <a:r>
              <a:rPr lang="en-US" sz="4100" b="1" dirty="0" err="1" smtClean="0">
                <a:solidFill>
                  <a:schemeClr val="tx1"/>
                </a:solidFill>
                <a:latin typeface="NikoshBAN" pitchFamily="2" charset="0"/>
                <a:cs typeface="NikoshBAN" pitchFamily="2" charset="0"/>
              </a:rPr>
              <a:t>স্মৃতি</a:t>
            </a:r>
            <a:r>
              <a:rPr lang="en-US" sz="4100" b="1" dirty="0" smtClean="0">
                <a:solidFill>
                  <a:schemeClr val="tx1"/>
                </a:solidFill>
                <a:latin typeface="NikoshBAN" pitchFamily="2" charset="0"/>
                <a:cs typeface="NikoshBAN" pitchFamily="2" charset="0"/>
              </a:rPr>
              <a:t> </a:t>
            </a:r>
            <a:r>
              <a:rPr lang="en-US" sz="4100" b="1" dirty="0" err="1" smtClean="0">
                <a:solidFill>
                  <a:schemeClr val="tx1"/>
                </a:solidFill>
                <a:latin typeface="NikoshBAN" pitchFamily="2" charset="0"/>
                <a:cs typeface="NikoshBAN" pitchFamily="2" charset="0"/>
              </a:rPr>
              <a:t>নিদর্শন</a:t>
            </a:r>
            <a:r>
              <a:rPr lang="en-US" sz="4100" b="1" dirty="0" smtClean="0">
                <a:solidFill>
                  <a:schemeClr val="tx1"/>
                </a:solidFill>
                <a:latin typeface="NikoshBAN" pitchFamily="2" charset="0"/>
                <a:cs typeface="NikoshBAN" pitchFamily="2" charset="0"/>
              </a:rPr>
              <a:t> ও </a:t>
            </a:r>
            <a:r>
              <a:rPr lang="en-US" sz="4100" b="1" dirty="0" err="1" smtClean="0">
                <a:solidFill>
                  <a:schemeClr val="tx1"/>
                </a:solidFill>
                <a:latin typeface="NikoshBAN" pitchFamily="2" charset="0"/>
                <a:cs typeface="NikoshBAN" pitchFamily="2" charset="0"/>
              </a:rPr>
              <a:t>শ্রদ্ধা</a:t>
            </a:r>
            <a:r>
              <a:rPr lang="en-US" sz="4100" b="1" dirty="0" smtClean="0">
                <a:solidFill>
                  <a:schemeClr val="tx1"/>
                </a:solidFill>
                <a:latin typeface="NikoshBAN" pitchFamily="2" charset="0"/>
                <a:cs typeface="NikoshBAN" pitchFamily="2" charset="0"/>
              </a:rPr>
              <a:t> </a:t>
            </a:r>
            <a:r>
              <a:rPr lang="en-US" sz="4100" b="1" dirty="0" err="1" smtClean="0">
                <a:solidFill>
                  <a:schemeClr val="tx1"/>
                </a:solidFill>
                <a:latin typeface="NikoshBAN" pitchFamily="2" charset="0"/>
                <a:cs typeface="NikoshBAN" pitchFamily="2" charset="0"/>
              </a:rPr>
              <a:t>নিবেদনে</a:t>
            </a:r>
            <a:r>
              <a:rPr lang="en-US" sz="4100" b="1" dirty="0" smtClean="0">
                <a:solidFill>
                  <a:schemeClr val="tx1"/>
                </a:solidFill>
                <a:latin typeface="NikoshBAN" pitchFamily="2" charset="0"/>
                <a:cs typeface="NikoshBAN" pitchFamily="2" charset="0"/>
              </a:rPr>
              <a:t> </a:t>
            </a:r>
            <a:r>
              <a:rPr lang="en-US" sz="4100" b="1" dirty="0" err="1" smtClean="0">
                <a:solidFill>
                  <a:schemeClr val="tx1"/>
                </a:solidFill>
                <a:latin typeface="NikoshBAN" pitchFamily="2" charset="0"/>
                <a:cs typeface="NikoshBAN" pitchFamily="2" charset="0"/>
              </a:rPr>
              <a:t>ফুল</a:t>
            </a:r>
            <a:r>
              <a:rPr lang="en-US" sz="4100" b="1" dirty="0" smtClean="0">
                <a:solidFill>
                  <a:schemeClr val="tx1"/>
                </a:solidFill>
                <a:latin typeface="NikoshBAN" pitchFamily="2" charset="0"/>
                <a:cs typeface="NikoshBAN" pitchFamily="2" charset="0"/>
              </a:rPr>
              <a:t> ও </a:t>
            </a:r>
            <a:r>
              <a:rPr lang="en-US" sz="4100" b="1" dirty="0" err="1" smtClean="0">
                <a:solidFill>
                  <a:schemeClr val="tx1"/>
                </a:solidFill>
                <a:latin typeface="NikoshBAN" pitchFamily="2" charset="0"/>
                <a:cs typeface="NikoshBAN" pitchFamily="2" charset="0"/>
              </a:rPr>
              <a:t>মাল্যদান</a:t>
            </a:r>
            <a:r>
              <a:rPr lang="bn-IN" sz="4100" b="1" dirty="0" smtClean="0">
                <a:solidFill>
                  <a:schemeClr val="tx1"/>
                </a:solidFill>
                <a:latin typeface="NikoshBAN" pitchFamily="2" charset="0"/>
                <a:cs typeface="NikoshBAN" pitchFamily="2" charset="0"/>
              </a:rPr>
              <a:t> </a:t>
            </a:r>
            <a:endParaRPr lang="bn-IN" sz="4100" b="1" dirty="0">
              <a:solidFill>
                <a:schemeClr val="tx1"/>
              </a:solidFill>
              <a:latin typeface="NikoshBAN" pitchFamily="2" charset="0"/>
              <a:cs typeface="NikoshBAN" pitchFamily="2" charset="0"/>
            </a:endParaRPr>
          </a:p>
        </p:txBody>
      </p:sp>
      <p:pic>
        <p:nvPicPr>
          <p:cNvPr id="12" name="Picture 8" descr="17"/>
          <p:cNvPicPr>
            <a:picLocks noChangeAspect="1" noChangeArrowheads="1"/>
          </p:cNvPicPr>
          <p:nvPr/>
        </p:nvPicPr>
        <p:blipFill>
          <a:blip r:embed="rId4"/>
          <a:srcRect/>
          <a:stretch>
            <a:fillRect/>
          </a:stretch>
        </p:blipFill>
        <p:spPr bwMode="auto">
          <a:xfrm>
            <a:off x="6400801" y="990600"/>
            <a:ext cx="5410199" cy="2557780"/>
          </a:xfrm>
          <a:prstGeom prst="rect">
            <a:avLst/>
          </a:prstGeom>
          <a:ln>
            <a:noFill/>
          </a:ln>
          <a:effectLst>
            <a:softEdge rad="112500"/>
          </a:effectLst>
        </p:spPr>
      </p:pic>
      <p:sp>
        <p:nvSpPr>
          <p:cNvPr id="13" name="Rounded Rectangle 12"/>
          <p:cNvSpPr/>
          <p:nvPr/>
        </p:nvSpPr>
        <p:spPr>
          <a:xfrm>
            <a:off x="7040880" y="3505200"/>
            <a:ext cx="4373880" cy="647700"/>
          </a:xfrm>
          <a:prstGeom prst="roundRect">
            <a:avLst>
              <a:gd name="adj" fmla="val 0"/>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lIns="117564" tIns="58782" rIns="117564" bIns="58782"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40867" indent="-440867"/>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শহীদ</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স্মরনে</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মাল্যদান</a:t>
            </a:r>
            <a:r>
              <a:rPr lang="bn-IN" sz="3600" b="1" dirty="0" smtClean="0">
                <a:solidFill>
                  <a:schemeClr val="tx1"/>
                </a:solidFill>
                <a:latin typeface="NikoshBAN" pitchFamily="2" charset="0"/>
                <a:cs typeface="NikoshBAN" pitchFamily="2" charset="0"/>
              </a:rPr>
              <a:t>। </a:t>
            </a:r>
            <a:endParaRPr lang="bn-IN" sz="3600" b="1" dirty="0">
              <a:solidFill>
                <a:schemeClr val="tx1"/>
              </a:solidFill>
              <a:latin typeface="NikoshBAN" pitchFamily="2" charset="0"/>
              <a:cs typeface="NikoshBAN" pitchFamily="2" charset="0"/>
            </a:endParaRPr>
          </a:p>
        </p:txBody>
      </p:sp>
      <p:sp>
        <p:nvSpPr>
          <p:cNvPr id="14" name="Rounded Rectangle 13"/>
          <p:cNvSpPr/>
          <p:nvPr/>
        </p:nvSpPr>
        <p:spPr>
          <a:xfrm>
            <a:off x="1173480" y="3418840"/>
            <a:ext cx="4373880" cy="647700"/>
          </a:xfrm>
          <a:prstGeom prst="roundRect">
            <a:avLst>
              <a:gd name="adj" fmla="val 0"/>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lIns="117564" tIns="58782" rIns="117564" bIns="58782"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40867" indent="-440867"/>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শহীদ</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স্মরনে</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ফুলের</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মালা</a:t>
            </a:r>
            <a:r>
              <a:rPr lang="bn-IN" sz="3600" b="1" dirty="0" smtClean="0">
                <a:solidFill>
                  <a:schemeClr val="tx1"/>
                </a:solidFill>
                <a:latin typeface="NikoshBAN" pitchFamily="2" charset="0"/>
                <a:cs typeface="NikoshBAN" pitchFamily="2" charset="0"/>
              </a:rPr>
              <a:t>। </a:t>
            </a:r>
            <a:endParaRPr lang="bn-IN" sz="3600" b="1" dirty="0">
              <a:solidFill>
                <a:schemeClr val="tx1"/>
              </a:solidFill>
              <a:latin typeface="NikoshBAN" pitchFamily="2" charset="0"/>
              <a:cs typeface="NikoshBAN" pitchFamily="2" charset="0"/>
            </a:endParaRPr>
          </a:p>
        </p:txBody>
      </p:sp>
      <p:pic>
        <p:nvPicPr>
          <p:cNvPr id="15" name="Picture 4" descr="Picture12222"/>
          <p:cNvPicPr>
            <a:picLocks noChangeAspect="1" noChangeArrowheads="1"/>
          </p:cNvPicPr>
          <p:nvPr/>
        </p:nvPicPr>
        <p:blipFill>
          <a:blip r:embed="rId5"/>
          <a:srcRect/>
          <a:stretch>
            <a:fillRect/>
          </a:stretch>
        </p:blipFill>
        <p:spPr bwMode="auto">
          <a:xfrm>
            <a:off x="746760" y="990600"/>
            <a:ext cx="5440680" cy="2600960"/>
          </a:xfrm>
          <a:prstGeom prst="rect">
            <a:avLst/>
          </a:prstGeom>
          <a:ln>
            <a:noFill/>
          </a:ln>
          <a:effectLst>
            <a:softEdge rad="112500"/>
          </a:effectLst>
        </p:spPr>
      </p:pic>
      <p:sp>
        <p:nvSpPr>
          <p:cNvPr id="16" name="Rectangle 15"/>
          <p:cNvSpPr/>
          <p:nvPr/>
        </p:nvSpPr>
        <p:spPr>
          <a:xfrm>
            <a:off x="5486400" y="152400"/>
            <a:ext cx="2667000" cy="1066800"/>
          </a:xfrm>
          <a:prstGeom prst="rect">
            <a:avLst/>
          </a:prstGeom>
        </p:spPr>
        <p:txBody>
          <a:bodyPr wrap="none">
            <a:prstTxWarp prst="textPlain">
              <a:avLst/>
            </a:prstTxWarp>
            <a:spAutoFit/>
          </a:bodyPr>
          <a:lstStyle/>
          <a:p>
            <a:pPr marL="440867" indent="-440867" algn="ct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মাল্যদান</a:t>
            </a:r>
            <a:r>
              <a:rPr lang="bn-IN"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endParaRPr lang="bn-IN"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Horizontal)">
                                      <p:cBhvr>
                                        <p:cTn id="7" dur="500"/>
                                        <p:tgtEl>
                                          <p:spTgt spid="15"/>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trips(downLeft)">
                                      <p:cBhvr>
                                        <p:cTn id="15" dur="500"/>
                                        <p:tgtEl>
                                          <p:spTgt spid="12"/>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strips(down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86018"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9" name="Picture 8" descr="Photo0120.jpg"/>
          <p:cNvPicPr>
            <a:picLocks noChangeAspect="1"/>
          </p:cNvPicPr>
          <p:nvPr/>
        </p:nvPicPr>
        <p:blipFill>
          <a:blip r:embed="rId2"/>
          <a:stretch>
            <a:fillRect/>
          </a:stretch>
        </p:blipFill>
        <p:spPr>
          <a:xfrm>
            <a:off x="381000" y="259080"/>
            <a:ext cx="12161520" cy="7189470"/>
          </a:xfrm>
          <a:prstGeom prst="rect">
            <a:avLst/>
          </a:prstGeom>
          <a:ln>
            <a:noFill/>
          </a:ln>
          <a:effectLst>
            <a:softEdge rad="112500"/>
          </a:effectLst>
        </p:spPr>
      </p:pic>
      <p:sp>
        <p:nvSpPr>
          <p:cNvPr id="10" name="TextBox 1" descr="Bouquet"/>
          <p:cNvSpPr>
            <a:spLocks noChangeArrowheads="1"/>
          </p:cNvSpPr>
          <p:nvPr/>
        </p:nvSpPr>
        <p:spPr bwMode="auto">
          <a:xfrm>
            <a:off x="4114800" y="430158"/>
            <a:ext cx="3368040" cy="651882"/>
          </a:xfrm>
          <a:prstGeom prst="roundRect">
            <a:avLst>
              <a:gd name="adj" fmla="val 16667"/>
            </a:avLst>
          </a:prstGeom>
          <a:noFill/>
          <a:ln w="38100" algn="ctr">
            <a:noFill/>
            <a:round/>
            <a:headEnd/>
            <a:tailEnd/>
          </a:ln>
          <a:effectLst>
            <a:glow rad="228600">
              <a:schemeClr val="accent4">
                <a:satMod val="175000"/>
                <a:alpha val="40000"/>
              </a:schemeClr>
            </a:glow>
          </a:effectLst>
        </p:spPr>
        <p:txBody>
          <a:bodyPr lIns="117564" tIns="58782" rIns="117564" bIns="58782">
            <a:prstTxWarp prst="textPlain">
              <a:avLst/>
            </a:prstTxWarp>
            <a:spAutoFit/>
          </a:bodyPr>
          <a:lstStyle/>
          <a:p>
            <a:pPr algn="ctr"/>
            <a:r>
              <a:rPr lang="en-US" sz="44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জোড়ায়</a:t>
            </a:r>
            <a:r>
              <a:rPr lang="en-US" sz="44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4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কাজ</a:t>
            </a:r>
            <a:endParaRPr lang="en-US" sz="44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pic>
        <p:nvPicPr>
          <p:cNvPr id="11" name="Picture 1" descr="C:\Users\harunnccncc\Pictures\Picture3.jpg"/>
          <p:cNvPicPr>
            <a:picLocks noChangeAspect="1" noChangeArrowheads="1"/>
          </p:cNvPicPr>
          <p:nvPr/>
        </p:nvPicPr>
        <p:blipFill>
          <a:blip r:embed="rId3"/>
          <a:srcRect/>
          <a:stretch>
            <a:fillRect/>
          </a:stretch>
        </p:blipFill>
        <p:spPr bwMode="auto">
          <a:xfrm>
            <a:off x="3843989" y="1219200"/>
            <a:ext cx="4233211" cy="3034814"/>
          </a:xfrm>
          <a:prstGeom prst="ellipse">
            <a:avLst/>
          </a:prstGeom>
          <a:ln w="63500" cap="rnd">
            <a:solidFill>
              <a:srgbClr val="333333"/>
            </a:solidFill>
          </a:ln>
          <a:effectLst>
            <a:glow rad="228600">
              <a:schemeClr val="accent5">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Flowchart: Alternate Process 11"/>
          <p:cNvSpPr/>
          <p:nvPr/>
        </p:nvSpPr>
        <p:spPr>
          <a:xfrm>
            <a:off x="838200" y="4379046"/>
            <a:ext cx="10881360" cy="545528"/>
          </a:xfrm>
          <a:prstGeom prst="flowChartAlternateProcess">
            <a:avLst/>
          </a:prstGeom>
          <a:noFill/>
          <a:ln w="38100">
            <a:noFill/>
          </a:ln>
          <a:effectLst>
            <a:glow rad="228600">
              <a:schemeClr val="accent4">
                <a:satMod val="175000"/>
                <a:alpha val="40000"/>
              </a:schemeClr>
            </a:glow>
          </a:effectLst>
        </p:spPr>
        <p:style>
          <a:lnRef idx="1">
            <a:schemeClr val="accent1"/>
          </a:lnRef>
          <a:fillRef idx="2">
            <a:schemeClr val="accent1"/>
          </a:fillRef>
          <a:effectRef idx="1">
            <a:schemeClr val="accent1"/>
          </a:effectRef>
          <a:fontRef idx="minor">
            <a:schemeClr val="dk1"/>
          </a:fontRef>
        </p:style>
        <p:txBody>
          <a:bodyPr lIns="117564" tIns="58782" rIns="117564" bIns="58782" rtlCol="0" anchor="ctr">
            <a:prstTxWarp prst="textPlain">
              <a:avLst/>
            </a:prstTxWarp>
          </a:bodyPr>
          <a:lstStyle/>
          <a:p>
            <a:pPr marL="742950" indent="-742950" algn="ctr">
              <a:buFont typeface="+mj-lt"/>
              <a:buAutoNum type="arabicPeriod"/>
              <a:defRPr/>
            </a:pPr>
            <a:r>
              <a:rPr lang="bn-BD" sz="40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a:t>
            </a:r>
            <a:r>
              <a:rPr lang="bn-IN" sz="40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শহীদভূমিতে মাল্যদানের উদ্দেশ্যগুলি </a:t>
            </a:r>
            <a:r>
              <a:rPr lang="bn-BD" sz="40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ব্যাখ্যা কর</a:t>
            </a:r>
            <a:r>
              <a:rPr lang="en-US" sz="40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a:t>
            </a:r>
          </a:p>
        </p:txBody>
      </p:sp>
      <p:sp>
        <p:nvSpPr>
          <p:cNvPr id="8" name="Rectangle 7"/>
          <p:cNvSpPr/>
          <p:nvPr/>
        </p:nvSpPr>
        <p:spPr>
          <a:xfrm>
            <a:off x="990600" y="5049606"/>
            <a:ext cx="10961370" cy="2062103"/>
          </a:xfrm>
          <a:prstGeom prst="rect">
            <a:avLst/>
          </a:prstGeom>
        </p:spPr>
        <p:txBody>
          <a:bodyPr wrap="square">
            <a:prstTxWarp prst="textPlain">
              <a:avLst/>
            </a:prstTxWarp>
            <a:spAutoFit/>
          </a:bodyPr>
          <a:lstStyle/>
          <a:p>
            <a:r>
              <a:rPr lang="as-IN"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১৯৭১ সালে </a:t>
            </a:r>
            <a:r>
              <a:rPr lang="en-US"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অসংখ্য </a:t>
            </a:r>
            <a:r>
              <a:rPr lang="as-IN"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নর-নারী-শিশুকে নদীর ধার ঘেঁষে গড়ে ওঠা বধ্যভুমিতে </a:t>
            </a:r>
            <a:endParaRPr lang="en-US"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a:p>
            <a:r>
              <a:rPr lang="as-IN"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জড়ো করে </a:t>
            </a:r>
            <a:r>
              <a:rPr lang="as-IN"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খুন করেছিল হানাদার বাহিনী</a:t>
            </a:r>
            <a:r>
              <a:rPr lang="as-IN"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a:t>
            </a:r>
            <a:r>
              <a:rPr lang="en-US"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2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বধ্যভুমিগুলো</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2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পরিণত</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2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হয়েছে</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2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শহীদ</a:t>
            </a:r>
            <a:endParaRPr lang="en-US"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a:p>
            <a:r>
              <a:rPr lang="en-US" sz="32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ভুমিরুপে</a:t>
            </a:r>
            <a:r>
              <a:rPr lang="en-US"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200" b="1" dirty="0" err="1"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শহীদদের</a:t>
            </a:r>
            <a:r>
              <a:rPr lang="en-US"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2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আত্নার</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2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প্রতি</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2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স্মৃতি</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2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নিদর্শন</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ও </a:t>
            </a:r>
            <a:r>
              <a:rPr lang="en-US" sz="32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শ্রদ্ধা</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en-US" sz="32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নিবেদনে</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bn-IN"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 </a:t>
            </a:r>
            <a:r>
              <a:rPr lang="as-IN"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মহান স্বাধীনতা</a:t>
            </a:r>
            <a:r>
              <a:rPr lang="en-US"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দিবসে</a:t>
            </a:r>
            <a:r>
              <a:rPr lang="as-IN"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শহীদ</a:t>
            </a:r>
            <a:r>
              <a:rPr lang="as-IN"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ভাইদের স্মরনে শহীদ মিনারে মাল্যদান </a:t>
            </a:r>
            <a:r>
              <a:rPr lang="as-IN"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করছি</a:t>
            </a:r>
            <a:r>
              <a:rPr lang="en-US"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as-IN"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endPar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3"/>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3"/>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14338"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4" name="Rectangle 3"/>
          <p:cNvSpPr>
            <a:spLocks noChangeArrowheads="1"/>
          </p:cNvSpPr>
          <p:nvPr/>
        </p:nvSpPr>
        <p:spPr bwMode="auto">
          <a:xfrm>
            <a:off x="266700" y="259080"/>
            <a:ext cx="12268200" cy="7254240"/>
          </a:xfrm>
          <a:prstGeom prst="rect">
            <a:avLst/>
          </a:prstGeom>
          <a:noFill/>
          <a:ln w="177800">
            <a:solidFill>
              <a:srgbClr val="FF6600"/>
            </a:solidFill>
            <a:miter lim="800000"/>
            <a:headEnd/>
            <a:tailEnd/>
          </a:ln>
        </p:spPr>
        <p:txBody>
          <a:bodyPr wrap="none" lIns="117564" tIns="58782" rIns="117564" bIns="58782"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587822" algn="l" rtl="0" fontAlgn="base">
              <a:spcBef>
                <a:spcPct val="0"/>
              </a:spcBef>
              <a:spcAft>
                <a:spcPct val="0"/>
              </a:spcAft>
              <a:defRPr kern="1200">
                <a:solidFill>
                  <a:schemeClr val="tx1"/>
                </a:solidFill>
                <a:latin typeface="Arial" charset="0"/>
                <a:ea typeface="+mn-ea"/>
                <a:cs typeface="Arial" charset="0"/>
              </a:defRPr>
            </a:lvl2pPr>
            <a:lvl3pPr marL="1175644" algn="l" rtl="0" fontAlgn="base">
              <a:spcBef>
                <a:spcPct val="0"/>
              </a:spcBef>
              <a:spcAft>
                <a:spcPct val="0"/>
              </a:spcAft>
              <a:defRPr kern="1200">
                <a:solidFill>
                  <a:schemeClr val="tx1"/>
                </a:solidFill>
                <a:latin typeface="Arial" charset="0"/>
                <a:ea typeface="+mn-ea"/>
                <a:cs typeface="Arial" charset="0"/>
              </a:defRPr>
            </a:lvl3pPr>
            <a:lvl4pPr marL="1763466" algn="l" rtl="0" fontAlgn="base">
              <a:spcBef>
                <a:spcPct val="0"/>
              </a:spcBef>
              <a:spcAft>
                <a:spcPct val="0"/>
              </a:spcAft>
              <a:defRPr kern="1200">
                <a:solidFill>
                  <a:schemeClr val="tx1"/>
                </a:solidFill>
                <a:latin typeface="Arial" charset="0"/>
                <a:ea typeface="+mn-ea"/>
                <a:cs typeface="Arial" charset="0"/>
              </a:defRPr>
            </a:lvl4pPr>
            <a:lvl5pPr marL="2351288" algn="l" rtl="0" fontAlgn="base">
              <a:spcBef>
                <a:spcPct val="0"/>
              </a:spcBef>
              <a:spcAft>
                <a:spcPct val="0"/>
              </a:spcAft>
              <a:defRPr kern="1200">
                <a:solidFill>
                  <a:schemeClr val="tx1"/>
                </a:solidFill>
                <a:latin typeface="Arial" charset="0"/>
                <a:ea typeface="+mn-ea"/>
                <a:cs typeface="Arial" charset="0"/>
              </a:defRPr>
            </a:lvl5pPr>
            <a:lvl6pPr marL="2939110" algn="l" defTabSz="1175644" rtl="0" eaLnBrk="1" latinLnBrk="0" hangingPunct="1">
              <a:defRPr kern="1200">
                <a:solidFill>
                  <a:schemeClr val="tx1"/>
                </a:solidFill>
                <a:latin typeface="Arial" charset="0"/>
                <a:ea typeface="+mn-ea"/>
                <a:cs typeface="Arial" charset="0"/>
              </a:defRPr>
            </a:lvl6pPr>
            <a:lvl7pPr marL="3526932" algn="l" defTabSz="1175644" rtl="0" eaLnBrk="1" latinLnBrk="0" hangingPunct="1">
              <a:defRPr kern="1200">
                <a:solidFill>
                  <a:schemeClr val="tx1"/>
                </a:solidFill>
                <a:latin typeface="Arial" charset="0"/>
                <a:ea typeface="+mn-ea"/>
                <a:cs typeface="Arial" charset="0"/>
              </a:defRPr>
            </a:lvl7pPr>
            <a:lvl8pPr marL="4114754" algn="l" defTabSz="1175644" rtl="0" eaLnBrk="1" latinLnBrk="0" hangingPunct="1">
              <a:defRPr kern="1200">
                <a:solidFill>
                  <a:schemeClr val="tx1"/>
                </a:solidFill>
                <a:latin typeface="Arial" charset="0"/>
                <a:ea typeface="+mn-ea"/>
                <a:cs typeface="Arial" charset="0"/>
              </a:defRPr>
            </a:lvl8pPr>
            <a:lvl9pPr marL="4702576" algn="l" defTabSz="1175644" rtl="0" eaLnBrk="1" latinLnBrk="0" hangingPunct="1">
              <a:defRPr kern="1200">
                <a:solidFill>
                  <a:schemeClr val="tx1"/>
                </a:solidFill>
                <a:latin typeface="Arial" charset="0"/>
                <a:ea typeface="+mn-ea"/>
                <a:cs typeface="Arial" charset="0"/>
              </a:defRPr>
            </a:lvl9pPr>
          </a:lstStyle>
          <a:p>
            <a:endParaRPr lang="en-US"/>
          </a:p>
        </p:txBody>
      </p:sp>
      <p:pic>
        <p:nvPicPr>
          <p:cNvPr id="7" name="Picture 2" descr="E:\New Accounting -9\Picture231.jpg"/>
          <p:cNvPicPr>
            <a:picLocks noChangeAspect="1" noChangeArrowheads="1"/>
          </p:cNvPicPr>
          <p:nvPr/>
        </p:nvPicPr>
        <p:blipFill>
          <a:blip r:embed="rId2"/>
          <a:srcRect/>
          <a:stretch>
            <a:fillRect/>
          </a:stretch>
        </p:blipFill>
        <p:spPr bwMode="auto">
          <a:xfrm>
            <a:off x="396240" y="272726"/>
            <a:ext cx="12192000" cy="7208522"/>
          </a:xfrm>
          <a:prstGeom prst="rect">
            <a:avLst/>
          </a:prstGeom>
          <a:ln>
            <a:noFill/>
          </a:ln>
          <a:effectLst>
            <a:softEdge rad="112500"/>
          </a:effectLst>
        </p:spPr>
      </p:pic>
      <p:pic>
        <p:nvPicPr>
          <p:cNvPr id="10" name="Picture 9" descr="009.jpg"/>
          <p:cNvPicPr>
            <a:picLocks noChangeAspect="1"/>
          </p:cNvPicPr>
          <p:nvPr/>
        </p:nvPicPr>
        <p:blipFill>
          <a:blip r:embed="rId3" cstate="print"/>
          <a:stretch>
            <a:fillRect/>
          </a:stretch>
        </p:blipFill>
        <p:spPr>
          <a:xfrm>
            <a:off x="8229600" y="1600200"/>
            <a:ext cx="1524000" cy="19034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7109460" y="3733800"/>
            <a:ext cx="4616508" cy="2981034"/>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lIns="117564" tIns="58782" rIns="117564" bIns="58782" rtlCol="0">
            <a:prstTxWarp prst="textPlain">
              <a:avLst/>
            </a:prstTxWarp>
            <a:spAutoFit/>
          </a:bodyPr>
          <a:lstStyle/>
          <a:p>
            <a:pPr algn="ctr"/>
            <a:r>
              <a:rPr lang="bn-BD"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বিষয়ঃ</a:t>
            </a:r>
            <a:r>
              <a:rPr lang="en-US"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1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সপ্তবর্ণা</a:t>
            </a:r>
            <a:endParaRPr lang="bn-BD"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algn="ctr"/>
            <a:r>
              <a:rPr lang="bn-BD"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শ্রেণিঃ</a:t>
            </a:r>
            <a:r>
              <a:rPr lang="en-US"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1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সপ্তম</a:t>
            </a:r>
            <a:endParaRPr lang="bn-BD"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algn="ctr"/>
            <a:r>
              <a:rPr lang="bn-BD"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অধ্যায়ঃ </a:t>
            </a:r>
            <a:r>
              <a:rPr lang="en-US" sz="31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তৃতীয়</a:t>
            </a:r>
            <a:r>
              <a:rPr lang="bn-BD"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endParaRPr lang="en-US"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algn="ctr"/>
            <a:r>
              <a:rPr lang="bn-BD"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পাঠ শিরোনা</a:t>
            </a:r>
            <a:r>
              <a:rPr lang="en-US"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a:t>
            </a:r>
            <a:r>
              <a:rPr lang="bn-BD"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মাল্যদান</a:t>
            </a:r>
            <a:r>
              <a:rPr lang="en-US"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p>
          <a:p>
            <a:pPr algn="ctr"/>
            <a:r>
              <a:rPr lang="en-US"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1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গদ্যাংশ</a:t>
            </a:r>
            <a:r>
              <a:rPr lang="en-US"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p>
          <a:p>
            <a:pPr algn="ctr"/>
            <a:r>
              <a:rPr lang="bn-BD"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সময়ঃ</a:t>
            </a:r>
            <a:r>
              <a:rPr lang="en-US"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৫</a:t>
            </a:r>
            <a:r>
              <a:rPr lang="bn-BD" sz="3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০ মিনিট</a:t>
            </a:r>
            <a:endParaRPr lang="bn-BD" sz="3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12" name="Flowchart: Alternate Process 11"/>
          <p:cNvSpPr/>
          <p:nvPr/>
        </p:nvSpPr>
        <p:spPr>
          <a:xfrm>
            <a:off x="4572000" y="549027"/>
            <a:ext cx="2514600" cy="817880"/>
          </a:xfrm>
          <a:prstGeom prst="flowChartAlternateProcess">
            <a:avLst/>
          </a:prstGeom>
          <a:noFill/>
          <a:ln>
            <a:noFill/>
          </a:ln>
          <a:effectLst>
            <a:glow rad="139700">
              <a:schemeClr val="accent1">
                <a:satMod val="175000"/>
                <a:alpha val="40000"/>
              </a:schemeClr>
            </a:glow>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numCol="1" rtlCol="0" anchor="ctr">
            <a:prstTxWarp prst="textPlain">
              <a:avLst/>
            </a:prstTxWarp>
          </a:bodyPr>
          <a:lstStyle>
            <a:defPPr>
              <a:defRPr lang="en-US"/>
            </a:defPPr>
            <a:lvl1pPr marL="0" algn="l" defTabSz="1175644" rtl="0" eaLnBrk="1" latinLnBrk="0" hangingPunct="1">
              <a:defRPr sz="2300" kern="1200">
                <a:solidFill>
                  <a:schemeClr val="lt1"/>
                </a:solidFill>
                <a:latin typeface="+mn-lt"/>
                <a:ea typeface="+mn-ea"/>
                <a:cs typeface="+mn-cs"/>
              </a:defRPr>
            </a:lvl1pPr>
            <a:lvl2pPr marL="587822" algn="l" defTabSz="1175644" rtl="0" eaLnBrk="1" latinLnBrk="0" hangingPunct="1">
              <a:defRPr sz="2300" kern="1200">
                <a:solidFill>
                  <a:schemeClr val="lt1"/>
                </a:solidFill>
                <a:latin typeface="+mn-lt"/>
                <a:ea typeface="+mn-ea"/>
                <a:cs typeface="+mn-cs"/>
              </a:defRPr>
            </a:lvl2pPr>
            <a:lvl3pPr marL="1175644" algn="l" defTabSz="1175644" rtl="0" eaLnBrk="1" latinLnBrk="0" hangingPunct="1">
              <a:defRPr sz="2300" kern="1200">
                <a:solidFill>
                  <a:schemeClr val="lt1"/>
                </a:solidFill>
                <a:latin typeface="+mn-lt"/>
                <a:ea typeface="+mn-ea"/>
                <a:cs typeface="+mn-cs"/>
              </a:defRPr>
            </a:lvl3pPr>
            <a:lvl4pPr marL="1763466" algn="l" defTabSz="1175644" rtl="0" eaLnBrk="1" latinLnBrk="0" hangingPunct="1">
              <a:defRPr sz="2300" kern="1200">
                <a:solidFill>
                  <a:schemeClr val="lt1"/>
                </a:solidFill>
                <a:latin typeface="+mn-lt"/>
                <a:ea typeface="+mn-ea"/>
                <a:cs typeface="+mn-cs"/>
              </a:defRPr>
            </a:lvl4pPr>
            <a:lvl5pPr marL="2351288" algn="l" defTabSz="1175644" rtl="0" eaLnBrk="1" latinLnBrk="0" hangingPunct="1">
              <a:defRPr sz="2300" kern="1200">
                <a:solidFill>
                  <a:schemeClr val="lt1"/>
                </a:solidFill>
                <a:latin typeface="+mn-lt"/>
                <a:ea typeface="+mn-ea"/>
                <a:cs typeface="+mn-cs"/>
              </a:defRPr>
            </a:lvl5pPr>
            <a:lvl6pPr marL="2939110" algn="l" defTabSz="1175644" rtl="0" eaLnBrk="1" latinLnBrk="0" hangingPunct="1">
              <a:defRPr sz="2300" kern="1200">
                <a:solidFill>
                  <a:schemeClr val="lt1"/>
                </a:solidFill>
                <a:latin typeface="+mn-lt"/>
                <a:ea typeface="+mn-ea"/>
                <a:cs typeface="+mn-cs"/>
              </a:defRPr>
            </a:lvl6pPr>
            <a:lvl7pPr marL="3526932" algn="l" defTabSz="1175644" rtl="0" eaLnBrk="1" latinLnBrk="0" hangingPunct="1">
              <a:defRPr sz="2300" kern="1200">
                <a:solidFill>
                  <a:schemeClr val="lt1"/>
                </a:solidFill>
                <a:latin typeface="+mn-lt"/>
                <a:ea typeface="+mn-ea"/>
                <a:cs typeface="+mn-cs"/>
              </a:defRPr>
            </a:lvl7pPr>
            <a:lvl8pPr marL="4114754" algn="l" defTabSz="1175644" rtl="0" eaLnBrk="1" latinLnBrk="0" hangingPunct="1">
              <a:defRPr sz="2300" kern="1200">
                <a:solidFill>
                  <a:schemeClr val="lt1"/>
                </a:solidFill>
                <a:latin typeface="+mn-lt"/>
                <a:ea typeface="+mn-ea"/>
                <a:cs typeface="+mn-cs"/>
              </a:defRPr>
            </a:lvl8pPr>
            <a:lvl9pPr marL="4702576" algn="l" defTabSz="1175644" rtl="0" eaLnBrk="1" latinLnBrk="0" hangingPunct="1">
              <a:defRPr sz="2300" kern="1200">
                <a:solidFill>
                  <a:schemeClr val="lt1"/>
                </a:solidFill>
                <a:latin typeface="+mn-lt"/>
                <a:ea typeface="+mn-ea"/>
                <a:cs typeface="+mn-cs"/>
              </a:defRPr>
            </a:lvl9pPr>
          </a:lstStyle>
          <a:p>
            <a:pPr algn="ctr"/>
            <a:r>
              <a:rPr lang="en-US" sz="4600" b="1" dirty="0" err="1" smtClean="0">
                <a:solidFill>
                  <a:schemeClr val="tx1"/>
                </a:solidFill>
                <a:effectLst>
                  <a:glow rad="63500">
                    <a:schemeClr val="accent5">
                      <a:satMod val="175000"/>
                      <a:alpha val="40000"/>
                    </a:schemeClr>
                  </a:glow>
                </a:effectLst>
                <a:latin typeface="NikoshBAN" panose="02000000000000000000" pitchFamily="2" charset="0"/>
                <a:cs typeface="NikoshBAN" panose="02000000000000000000" pitchFamily="2" charset="0"/>
              </a:rPr>
              <a:t>পরিচিতি</a:t>
            </a:r>
            <a:endParaRPr lang="en-US" sz="4600" b="1" dirty="0">
              <a:solidFill>
                <a:schemeClr val="tx1"/>
              </a:solidFill>
              <a:effectLst>
                <a:glow rad="63500">
                  <a:schemeClr val="accent5">
                    <a:satMod val="175000"/>
                    <a:alpha val="40000"/>
                  </a:schemeClr>
                </a:glow>
              </a:effectLst>
              <a:latin typeface="NikoshBAN" panose="02000000000000000000" pitchFamily="2" charset="0"/>
              <a:cs typeface="NikoshBAN" panose="02000000000000000000" pitchFamily="2" charset="0"/>
            </a:endParaRPr>
          </a:p>
        </p:txBody>
      </p:sp>
      <p:pic>
        <p:nvPicPr>
          <p:cNvPr id="13" name="Picture 12" descr="picture-73310-1440962543"/>
          <p:cNvPicPr>
            <a:picLocks noChangeAspect="1" noChangeArrowheads="1"/>
          </p:cNvPicPr>
          <p:nvPr/>
        </p:nvPicPr>
        <p:blipFill>
          <a:blip r:embed="rId4"/>
          <a:srcRect/>
          <a:stretch>
            <a:fillRect/>
          </a:stretch>
        </p:blipFill>
        <p:spPr bwMode="auto">
          <a:xfrm>
            <a:off x="2286000" y="1828800"/>
            <a:ext cx="2045019" cy="1905000"/>
          </a:xfrm>
          <a:prstGeom prst="rect">
            <a:avLst/>
          </a:prstGeom>
          <a:ln>
            <a:noFill/>
          </a:ln>
          <a:effectLst>
            <a:softEdge rad="112500"/>
          </a:effectLst>
        </p:spPr>
      </p:pic>
      <p:sp>
        <p:nvSpPr>
          <p:cNvPr id="14" name="TextBox 13"/>
          <p:cNvSpPr txBox="1"/>
          <p:nvPr/>
        </p:nvSpPr>
        <p:spPr>
          <a:xfrm>
            <a:off x="838200" y="3810000"/>
            <a:ext cx="5943600" cy="3200876"/>
          </a:xfrm>
          <a:prstGeom prst="rect">
            <a:avLst/>
          </a:prstGeom>
          <a:noFill/>
        </p:spPr>
        <p:txBody>
          <a:bodyPr wrap="square" rtlCol="0">
            <a:spAutoFit/>
          </a:bodyPr>
          <a:ls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a:lstStyle>
          <a:p>
            <a:pPr defTabSz="457172">
              <a:spcBef>
                <a:spcPct val="0"/>
              </a:spcBef>
              <a:defRPr/>
            </a:pPr>
            <a:r>
              <a:rPr lang="en-US" sz="4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মোঃ</a:t>
            </a:r>
            <a:r>
              <a:rPr lang="en-US" sz="4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হারুনর</a:t>
            </a:r>
            <a:r>
              <a:rPr lang="en-US" sz="4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রশীদ</a:t>
            </a:r>
            <a:endParaRPr lang="bn-BD" sz="4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defTabSz="457172">
              <a:spcBef>
                <a:spcPct val="0"/>
              </a:spcBef>
              <a:defRPr/>
            </a:pPr>
            <a:r>
              <a:rPr lang="en-US" sz="48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সহকারী</a:t>
            </a:r>
            <a:r>
              <a:rPr lang="en-US" sz="48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8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শিক্ষক</a:t>
            </a:r>
            <a:endParaRPr lang="en-US" sz="48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defTabSz="457172">
              <a:spcBef>
                <a:spcPct val="0"/>
              </a:spcBef>
              <a:defRPr/>
            </a:pP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ঘোড়াশাল</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আবদুল</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করিম</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উচ্চ</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বিদ্যালয়</a:t>
            </a: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endPar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defTabSz="457172">
              <a:spcBef>
                <a:spcPct val="0"/>
              </a:spcBef>
              <a:defRPr/>
            </a:pP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মুরাদনগর</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কুমিল্লা</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endParaRPr lang="en-US" sz="4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a:p>
            <a:pPr defTabSz="457172">
              <a:spcBef>
                <a:spcPct val="0"/>
              </a:spcBef>
              <a:defRPr/>
            </a:pP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মোবাইল</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০১৮৭১১১৭৩০৮</a:t>
            </a:r>
            <a:endPar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91138"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8" name="Picture 7" descr="E:\img3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a:stretch>
            <a:fillRect/>
          </a:stretch>
        </p:blipFill>
        <p:spPr bwMode="auto">
          <a:xfrm>
            <a:off x="266700" y="228600"/>
            <a:ext cx="12268200" cy="7315200"/>
          </a:xfrm>
          <a:prstGeom prst="rect">
            <a:avLst/>
          </a:prstGeom>
          <a:ln>
            <a:noFill/>
          </a:ln>
          <a:effectLst>
            <a:softEdge rad="112500"/>
          </a:effectLst>
        </p:spPr>
      </p:pic>
      <p:sp>
        <p:nvSpPr>
          <p:cNvPr id="9" name="TextBox 1" descr="Purple mesh"/>
          <p:cNvSpPr>
            <a:spLocks noChangeArrowheads="1"/>
          </p:cNvSpPr>
          <p:nvPr/>
        </p:nvSpPr>
        <p:spPr bwMode="auto">
          <a:xfrm>
            <a:off x="4267200" y="243840"/>
            <a:ext cx="3489960" cy="914534"/>
          </a:xfrm>
          <a:prstGeom prst="roundRect">
            <a:avLst>
              <a:gd name="adj" fmla="val 16667"/>
            </a:avLst>
          </a:prstGeom>
          <a:noFill/>
          <a:ln w="57150" algn="ctr">
            <a:noFill/>
            <a:round/>
            <a:headEnd/>
            <a:tailEnd/>
          </a:ln>
          <a:effectLst>
            <a:glow rad="228600">
              <a:schemeClr val="accent2">
                <a:satMod val="175000"/>
                <a:alpha val="40000"/>
              </a:schemeClr>
            </a:glow>
          </a:effectLst>
        </p:spPr>
        <p:txBody>
          <a:bodyPr wrap="square" lIns="117564" tIns="58782" rIns="117564" bIns="58782" numCol="1">
            <a:prstTxWarp prst="textPlain">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587822" algn="l" rtl="0" fontAlgn="base">
              <a:spcBef>
                <a:spcPct val="0"/>
              </a:spcBef>
              <a:spcAft>
                <a:spcPct val="0"/>
              </a:spcAft>
              <a:defRPr kern="1200">
                <a:solidFill>
                  <a:schemeClr val="tx1"/>
                </a:solidFill>
                <a:latin typeface="Arial" charset="0"/>
                <a:ea typeface="+mn-ea"/>
                <a:cs typeface="Arial" charset="0"/>
              </a:defRPr>
            </a:lvl2pPr>
            <a:lvl3pPr marL="1175644" algn="l" rtl="0" fontAlgn="base">
              <a:spcBef>
                <a:spcPct val="0"/>
              </a:spcBef>
              <a:spcAft>
                <a:spcPct val="0"/>
              </a:spcAft>
              <a:defRPr kern="1200">
                <a:solidFill>
                  <a:schemeClr val="tx1"/>
                </a:solidFill>
                <a:latin typeface="Arial" charset="0"/>
                <a:ea typeface="+mn-ea"/>
                <a:cs typeface="Arial" charset="0"/>
              </a:defRPr>
            </a:lvl3pPr>
            <a:lvl4pPr marL="1763466" algn="l" rtl="0" fontAlgn="base">
              <a:spcBef>
                <a:spcPct val="0"/>
              </a:spcBef>
              <a:spcAft>
                <a:spcPct val="0"/>
              </a:spcAft>
              <a:defRPr kern="1200">
                <a:solidFill>
                  <a:schemeClr val="tx1"/>
                </a:solidFill>
                <a:latin typeface="Arial" charset="0"/>
                <a:ea typeface="+mn-ea"/>
                <a:cs typeface="Arial" charset="0"/>
              </a:defRPr>
            </a:lvl4pPr>
            <a:lvl5pPr marL="2351288" algn="l" rtl="0" fontAlgn="base">
              <a:spcBef>
                <a:spcPct val="0"/>
              </a:spcBef>
              <a:spcAft>
                <a:spcPct val="0"/>
              </a:spcAft>
              <a:defRPr kern="1200">
                <a:solidFill>
                  <a:schemeClr val="tx1"/>
                </a:solidFill>
                <a:latin typeface="Arial" charset="0"/>
                <a:ea typeface="+mn-ea"/>
                <a:cs typeface="Arial" charset="0"/>
              </a:defRPr>
            </a:lvl5pPr>
            <a:lvl6pPr marL="2939110" algn="l" defTabSz="1175644" rtl="0" eaLnBrk="1" latinLnBrk="0" hangingPunct="1">
              <a:defRPr kern="1200">
                <a:solidFill>
                  <a:schemeClr val="tx1"/>
                </a:solidFill>
                <a:latin typeface="Arial" charset="0"/>
                <a:ea typeface="+mn-ea"/>
                <a:cs typeface="Arial" charset="0"/>
              </a:defRPr>
            </a:lvl6pPr>
            <a:lvl7pPr marL="3526932" algn="l" defTabSz="1175644" rtl="0" eaLnBrk="1" latinLnBrk="0" hangingPunct="1">
              <a:defRPr kern="1200">
                <a:solidFill>
                  <a:schemeClr val="tx1"/>
                </a:solidFill>
                <a:latin typeface="Arial" charset="0"/>
                <a:ea typeface="+mn-ea"/>
                <a:cs typeface="Arial" charset="0"/>
              </a:defRPr>
            </a:lvl7pPr>
            <a:lvl8pPr marL="4114754" algn="l" defTabSz="1175644" rtl="0" eaLnBrk="1" latinLnBrk="0" hangingPunct="1">
              <a:defRPr kern="1200">
                <a:solidFill>
                  <a:schemeClr val="tx1"/>
                </a:solidFill>
                <a:latin typeface="Arial" charset="0"/>
                <a:ea typeface="+mn-ea"/>
                <a:cs typeface="Arial" charset="0"/>
              </a:defRPr>
            </a:lvl8pPr>
            <a:lvl9pPr marL="4702576" algn="l" defTabSz="1175644"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bn-BD" sz="4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দলীয় কাজ</a:t>
            </a:r>
            <a:endParaRPr lang="en-US" sz="4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429000" y="1403874"/>
            <a:ext cx="5200141" cy="3396726"/>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Flowchart: Alternate Process 10"/>
          <p:cNvSpPr/>
          <p:nvPr/>
        </p:nvSpPr>
        <p:spPr>
          <a:xfrm>
            <a:off x="876300" y="5382693"/>
            <a:ext cx="10744200" cy="2130627"/>
          </a:xfrm>
          <a:prstGeom prst="flowChartAlternateProcess">
            <a:avLst/>
          </a:prstGeom>
          <a:noFill/>
          <a:ln w="38100">
            <a:noFill/>
          </a:ln>
          <a:effectLst>
            <a:glow rad="228600">
              <a:schemeClr val="accent1">
                <a:satMod val="175000"/>
                <a:alpha val="40000"/>
              </a:schemeClr>
            </a:glow>
            <a:outerShdw blurRad="44450" dist="27940" dir="5400000" algn="ctr">
              <a:srgbClr val="000000">
                <a:alpha val="32000"/>
              </a:srgbClr>
            </a:outerShdw>
          </a:effectLst>
        </p:spPr>
        <p:style>
          <a:lnRef idx="1">
            <a:schemeClr val="accent1"/>
          </a:lnRef>
          <a:fillRef idx="2">
            <a:schemeClr val="accent1"/>
          </a:fillRef>
          <a:effectRef idx="1">
            <a:schemeClr val="accent1"/>
          </a:effectRef>
          <a:fontRef idx="minor">
            <a:schemeClr val="dk1"/>
          </a:fontRef>
        </p:style>
        <p:txBody>
          <a:bodyPr lIns="117564" tIns="58782" rIns="117564" bIns="58782" rtlCol="0" anchor="ctr"/>
          <a:lstStyle/>
          <a:p>
            <a:pPr marL="742950" indent="-742950">
              <a:buFont typeface="+mj-lt"/>
              <a:buAutoNum type="arabicPeriod"/>
            </a:pPr>
            <a:endParaRPr lang="en-US" sz="44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itchFamily="2" charset="0"/>
            </a:endParaRPr>
          </a:p>
          <a:p>
            <a:pPr marL="742950" indent="-742950">
              <a:buFont typeface="+mj-lt"/>
              <a:buAutoNum type="arabicPeriod"/>
            </a:pPr>
            <a:r>
              <a:rPr lang="en-US" sz="4400" b="1"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ঢাকায়</a:t>
            </a:r>
            <a:r>
              <a:rPr lang="en-US" sz="44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400" b="1"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কেন্দ্রীয়</a:t>
            </a:r>
            <a:r>
              <a:rPr lang="en-US" sz="44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400" b="1"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শহীদ</a:t>
            </a:r>
            <a:r>
              <a:rPr lang="en-US" sz="44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400" b="1"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মিনার</a:t>
            </a:r>
            <a:r>
              <a:rPr lang="en-US" sz="44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400" b="1" dirty="0" err="1">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a:t>
            </a:r>
            <a:r>
              <a:rPr lang="en-US" sz="44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400" b="1"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উন্মোচন</a:t>
            </a:r>
            <a:r>
              <a:rPr lang="en-US" sz="44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400" b="1" dirty="0" err="1"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করেন</a:t>
            </a:r>
            <a:r>
              <a:rPr lang="en-US" sz="44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p>
          <a:p>
            <a:pPr marL="742950" indent="-742950">
              <a:buFont typeface="+mj-lt"/>
              <a:buAutoNum type="arabicPeriod"/>
            </a:pPr>
            <a:r>
              <a:rPr lang="en-US" sz="4400" b="1" dirty="0" err="1">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মুজিবনগর</a:t>
            </a:r>
            <a:r>
              <a:rPr lang="en-US" sz="44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400" b="1" dirty="0" err="1">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স্মৃতি</a:t>
            </a:r>
            <a:r>
              <a:rPr lang="en-US" sz="44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400" b="1" dirty="0" err="1">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সৌধ</a:t>
            </a:r>
            <a:r>
              <a:rPr lang="en-US" sz="44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400" b="1" dirty="0" err="1">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কোথায়</a:t>
            </a:r>
            <a:r>
              <a:rPr lang="en-US" sz="44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400" b="1" dirty="0" err="1">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অবস্থিত</a:t>
            </a:r>
            <a:r>
              <a:rPr lang="en-US" sz="44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 </a:t>
            </a:r>
            <a:endParaRPr lang="en-US" sz="44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pPr marL="742950" indent="-742950">
              <a:buFont typeface="+mj-lt"/>
              <a:buAutoNum type="arabicPeriod"/>
            </a:pPr>
            <a:r>
              <a:rPr lang="en-US" sz="4400" b="1" dirty="0" err="1">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কেন্দ্রিয়</a:t>
            </a:r>
            <a:r>
              <a:rPr lang="en-US" sz="44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400" b="1" dirty="0" err="1">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শহীদ</a:t>
            </a:r>
            <a:r>
              <a:rPr lang="en-US" sz="44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400" b="1" dirty="0" err="1">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মিনার</a:t>
            </a:r>
            <a:r>
              <a:rPr lang="en-US" sz="44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400" b="1" dirty="0" err="1">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স্থপতি</a:t>
            </a:r>
            <a:r>
              <a:rPr lang="en-US" sz="44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400" b="1" dirty="0" err="1">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a:t>
            </a:r>
            <a:r>
              <a:rPr lang="en-US" sz="44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 : </a:t>
            </a:r>
            <a:br>
              <a:rPr lang="en-US" sz="44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br>
            <a:endParaRPr lang="en-US" sz="4400" b="1" dirty="0" smtClean="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pPr marL="742950" indent="-742950">
              <a:buClr>
                <a:schemeClr val="tx1"/>
              </a:buClr>
              <a:buSzPts val="4800"/>
              <a:buFont typeface="+mj-lt"/>
              <a:buAutoNum type="arabicPeriod"/>
            </a:pPr>
            <a:endParaRPr lang="en-US" sz="4400" b="1" dirty="0">
              <a:ln w="10160">
                <a:solidFill>
                  <a:schemeClr val="accent5"/>
                </a:solid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7066726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95235"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14" name="TextBox 1" descr="Bouquet"/>
          <p:cNvSpPr>
            <a:spLocks noChangeArrowheads="1"/>
          </p:cNvSpPr>
          <p:nvPr/>
        </p:nvSpPr>
        <p:spPr bwMode="auto">
          <a:xfrm>
            <a:off x="5334000" y="457200"/>
            <a:ext cx="2971800" cy="812379"/>
          </a:xfrm>
          <a:prstGeom prst="roundRect">
            <a:avLst>
              <a:gd name="adj" fmla="val 16667"/>
            </a:avLst>
          </a:prstGeom>
          <a:noFill/>
          <a:ln w="38100" algn="ctr">
            <a:noFill/>
            <a:round/>
            <a:headEnd/>
            <a:tailEnd/>
          </a:ln>
          <a:effectLst>
            <a:glow rad="228600">
              <a:schemeClr val="accent4">
                <a:satMod val="175000"/>
                <a:alpha val="40000"/>
              </a:schemeClr>
            </a:glow>
          </a:effectLst>
        </p:spPr>
        <p:txBody>
          <a:bodyPr lIns="117564" tIns="58782" rIns="117564" bIns="58782">
            <a:prstTxWarp prst="textPlain">
              <a:avLst/>
            </a:prstTxWarp>
            <a:spAutoFit/>
          </a:bodyPr>
          <a:lstStyle/>
          <a:p>
            <a:pPr algn="ctr" fontAlgn="auto">
              <a:spcBef>
                <a:spcPts val="0"/>
              </a:spcBef>
              <a:spcAft>
                <a:spcPts val="0"/>
              </a:spcAft>
              <a:defRPr/>
            </a:pPr>
            <a:r>
              <a:rPr lang="en-US" sz="4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দলীয়</a:t>
            </a:r>
            <a:r>
              <a:rPr lang="bn-BD" sz="4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bn-BD"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কাজ</a:t>
            </a:r>
            <a:endParaRPr lang="en-US"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16" name="Rectangular Callout 15"/>
          <p:cNvSpPr/>
          <p:nvPr/>
        </p:nvSpPr>
        <p:spPr>
          <a:xfrm>
            <a:off x="685800" y="2135825"/>
            <a:ext cx="4114800" cy="565453"/>
          </a:xfrm>
          <a:prstGeom prst="wedgeRectCallout">
            <a:avLst>
              <a:gd name="adj1" fmla="val 8826"/>
              <a:gd name="adj2" fmla="val 32164"/>
            </a:avLst>
          </a:prstGeom>
          <a:noFill/>
          <a:ln>
            <a:noFill/>
          </a:ln>
          <a:effectLst>
            <a:glow rad="228600">
              <a:schemeClr val="accent3">
                <a:satMod val="175000"/>
                <a:alpha val="40000"/>
              </a:schemeClr>
            </a:glow>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lIns="117564" tIns="58782" rIns="117564" bIns="58782" rtlCol="0" anchor="ctr">
            <a:prstTxWarp prst="textPlain">
              <a:avLst/>
            </a:prstTxWarp>
          </a:bodyPr>
          <a:lstStyle/>
          <a:p>
            <a:pPr algn="ctr"/>
            <a:r>
              <a:rPr lang="en-US" sz="4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1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উত্তর</a:t>
            </a:r>
            <a:r>
              <a:rPr lang="en-US" sz="4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1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গুলো</a:t>
            </a:r>
            <a:r>
              <a:rPr lang="en-US" sz="4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100" dirty="0" err="1">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মিলিয়ে</a:t>
            </a:r>
            <a:r>
              <a:rPr lang="en-US" sz="4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1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নিই</a:t>
            </a:r>
            <a:r>
              <a:rPr lang="en-US" sz="4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endParaRPr lang="en-US" sz="4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7" name="Flowchart: Alternate Process 6"/>
          <p:cNvSpPr/>
          <p:nvPr/>
        </p:nvSpPr>
        <p:spPr>
          <a:xfrm>
            <a:off x="457200" y="3291504"/>
            <a:ext cx="11582400" cy="3012664"/>
          </a:xfrm>
          <a:prstGeom prst="flowChartAlternateProcess">
            <a:avLst/>
          </a:prstGeom>
          <a:noFill/>
          <a:ln w="38100">
            <a:noFill/>
          </a:ln>
          <a:effectLst>
            <a:glow rad="228600">
              <a:schemeClr val="accent1">
                <a:satMod val="175000"/>
                <a:alpha val="40000"/>
              </a:schemeClr>
            </a:glow>
            <a:outerShdw blurRad="44450" dist="27940" dir="5400000" algn="ctr">
              <a:srgbClr val="000000">
                <a:alpha val="32000"/>
              </a:srgbClr>
            </a:outerShdw>
          </a:effectLst>
        </p:spPr>
        <p:style>
          <a:lnRef idx="1">
            <a:schemeClr val="accent1"/>
          </a:lnRef>
          <a:fillRef idx="2">
            <a:schemeClr val="accent1"/>
          </a:fillRef>
          <a:effectRef idx="1">
            <a:schemeClr val="accent1"/>
          </a:effectRef>
          <a:fontRef idx="minor">
            <a:schemeClr val="dk1"/>
          </a:fontRef>
        </p:style>
        <p:txBody>
          <a:bodyPr lIns="117564" tIns="58782" rIns="117564" bIns="58782" rtlCol="0" anchor="ctr"/>
          <a:lstStyle/>
          <a:p>
            <a:pPr marL="1330772" lvl="1" indent="-742950">
              <a:lnSpc>
                <a:spcPct val="150000"/>
              </a:lnSpc>
              <a:buFont typeface="+mj-lt"/>
              <a:buAutoNum type="arabicPeriod"/>
            </a:pPr>
            <a:endParaRPr lang="en-US" sz="4000" dirty="0"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itchFamily="2" charset="0"/>
            </a:endParaRPr>
          </a:p>
          <a:p>
            <a:pPr marL="742950" indent="-742950">
              <a:lnSpc>
                <a:spcPct val="150000"/>
              </a:lnSpc>
              <a:buFont typeface="+mj-lt"/>
              <a:buAutoNum type="arabicPeriod"/>
            </a:pPr>
            <a:r>
              <a:rPr lang="en-US" sz="4000" dirty="0" err="1"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a:t>
            </a:r>
            <a:r>
              <a:rPr lang="en-US" sz="4000" dirty="0"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ঢাকায়</a:t>
            </a:r>
            <a:r>
              <a:rPr lang="en-US" sz="4000" dirty="0"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কেন্দ্রীয়</a:t>
            </a:r>
            <a:r>
              <a:rPr lang="en-US" sz="4000" dirty="0"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শহীদ</a:t>
            </a:r>
            <a:r>
              <a:rPr lang="en-US" sz="4000" dirty="0"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মিনার</a:t>
            </a:r>
            <a:r>
              <a:rPr lang="en-US" sz="4000" dirty="0"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উন্মোচন</a:t>
            </a:r>
            <a:r>
              <a:rPr lang="en-US" sz="4000" dirty="0"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করেন</a:t>
            </a:r>
            <a:r>
              <a:rPr lang="en-US" sz="4000" dirty="0"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শহীদ</a:t>
            </a:r>
            <a:r>
              <a:rPr lang="en-US" sz="4000" dirty="0"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শাফিউর</a:t>
            </a:r>
            <a:r>
              <a:rPr lang="en-US" sz="4000" dirty="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রহমানের</a:t>
            </a:r>
            <a:r>
              <a:rPr lang="en-US" sz="4000" dirty="0"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বাবা</a:t>
            </a:r>
            <a:r>
              <a:rPr lang="en-US" sz="4000" dirty="0"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marL="742950" indent="-742950">
              <a:lnSpc>
                <a:spcPct val="150000"/>
              </a:lnSpc>
              <a:buFont typeface="+mj-lt"/>
              <a:buAutoNum type="arabicPeriod"/>
            </a:pPr>
            <a:r>
              <a:rPr lang="en-US" sz="4000" dirty="0" err="1"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a:t>
            </a:r>
            <a:r>
              <a:rPr lang="en-US" sz="4000" dirty="0"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মুজিবনগর</a:t>
            </a:r>
            <a:r>
              <a:rPr lang="en-US" sz="4000" dirty="0"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স্মৃতি</a:t>
            </a:r>
            <a:r>
              <a:rPr lang="en-US" sz="4000" dirty="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সৌধ</a:t>
            </a:r>
            <a:r>
              <a:rPr lang="en-US" sz="4000" dirty="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মেহেরপুর</a:t>
            </a:r>
            <a:r>
              <a:rPr lang="en-US" sz="4000" dirty="0"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জেলার</a:t>
            </a:r>
            <a:r>
              <a:rPr lang="en-US" sz="4000" dirty="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মুজিবনগরে</a:t>
            </a:r>
            <a:r>
              <a:rPr lang="en-US" sz="4000" dirty="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অবস্থিত</a:t>
            </a:r>
            <a:r>
              <a:rPr lang="en-US" sz="4000" dirty="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marL="742950" indent="-742950">
              <a:lnSpc>
                <a:spcPct val="150000"/>
              </a:lnSpc>
              <a:buFont typeface="+mj-lt"/>
              <a:buAutoNum type="arabicPeriod"/>
            </a:pPr>
            <a:r>
              <a:rPr lang="en-US" sz="4000" dirty="0" err="1"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a:t>
            </a:r>
            <a:r>
              <a:rPr lang="en-US" sz="4000" dirty="0"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কেন্দ্রিয়</a:t>
            </a:r>
            <a:r>
              <a:rPr lang="en-US" sz="4000" dirty="0"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শহীদ</a:t>
            </a:r>
            <a:r>
              <a:rPr lang="en-US" sz="4000" dirty="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মিনার</a:t>
            </a:r>
            <a:r>
              <a:rPr lang="en-US" sz="4000" dirty="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স্থপতি</a:t>
            </a:r>
            <a:r>
              <a:rPr lang="en-US" sz="4000" dirty="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হামিদুর</a:t>
            </a:r>
            <a:r>
              <a:rPr lang="en-US" sz="4000" dirty="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রহমান</a:t>
            </a:r>
            <a:r>
              <a:rPr lang="en-US" sz="4000" dirty="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smtClean="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pPr marL="742950" indent="-742950">
              <a:lnSpc>
                <a:spcPct val="150000"/>
              </a:lnSpc>
              <a:buClr>
                <a:schemeClr val="tx1"/>
              </a:buClr>
              <a:buSzPts val="4800"/>
              <a:buFont typeface="+mj-lt"/>
              <a:buAutoNum type="arabicPeriod"/>
            </a:pPr>
            <a:endParaRPr lang="en-US" sz="4000" dirty="0">
              <a:ln w="0"/>
              <a:solidFill>
                <a:schemeClr val="tx1"/>
              </a:solidFill>
              <a:effectLst>
                <a:glow rad="228600">
                  <a:schemeClr val="accent3">
                    <a:satMod val="175000"/>
                    <a:alpha val="40000"/>
                  </a:schemeClr>
                </a:glow>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14830954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New  U Image\images36.jpg"/>
          <p:cNvPicPr>
            <a:picLocks noChangeAspect="1" noChangeArrowheads="1"/>
          </p:cNvPicPr>
          <p:nvPr/>
        </p:nvPicPr>
        <p:blipFill>
          <a:blip r:embed="rId2"/>
          <a:srcRect/>
          <a:stretch>
            <a:fillRect/>
          </a:stretch>
        </p:blipFill>
        <p:spPr bwMode="auto">
          <a:xfrm>
            <a:off x="304800" y="304800"/>
            <a:ext cx="12192000" cy="7162800"/>
          </a:xfrm>
          <a:prstGeom prst="rect">
            <a:avLst/>
          </a:prstGeom>
          <a:noFill/>
        </p:spPr>
      </p:pic>
      <p:sp>
        <p:nvSpPr>
          <p:cNvPr id="3" name="TextBox 1" descr="Purple mesh"/>
          <p:cNvSpPr>
            <a:spLocks noChangeArrowheads="1"/>
          </p:cNvSpPr>
          <p:nvPr/>
        </p:nvSpPr>
        <p:spPr bwMode="auto">
          <a:xfrm>
            <a:off x="4343400" y="457200"/>
            <a:ext cx="2971800" cy="793844"/>
          </a:xfrm>
          <a:prstGeom prst="roundRect">
            <a:avLst>
              <a:gd name="adj" fmla="val 16667"/>
            </a:avLst>
          </a:prstGeom>
          <a:noFill/>
          <a:ln w="57150" algn="ctr">
            <a:noFill/>
            <a:round/>
            <a:headEnd/>
            <a:tailEnd/>
          </a:ln>
          <a:effectLst>
            <a:glow rad="228600">
              <a:schemeClr val="accent2">
                <a:satMod val="175000"/>
                <a:alpha val="40000"/>
              </a:schemeClr>
            </a:glow>
          </a:effectLst>
        </p:spPr>
        <p:txBody>
          <a:bodyPr wrap="square" lIns="117564" tIns="58782" rIns="117564" bIns="58782">
            <a:prstTxWarp prst="textPlain">
              <a:avLst/>
            </a:prstTxWarp>
            <a:spAutoFit/>
          </a:bodyPr>
          <a:lstStyle/>
          <a:p>
            <a:pPr algn="ctr" fontAlgn="auto">
              <a:spcBef>
                <a:spcPts val="0"/>
              </a:spcBef>
              <a:spcAft>
                <a:spcPts val="0"/>
              </a:spcAft>
              <a:defRPr/>
            </a:pPr>
            <a:r>
              <a:rPr lang="bn-BD" sz="4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মুল্যায়ন</a:t>
            </a:r>
            <a:endParaRPr lang="en-US" sz="4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4" name="Picture 2" descr="E:\New Accounting -9\hfjfgjghjkghkjhkljotyity.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a:stretch>
            <a:fillRect/>
          </a:stretch>
        </p:blipFill>
        <p:spPr bwMode="auto">
          <a:xfrm>
            <a:off x="3505200" y="1327244"/>
            <a:ext cx="4572000" cy="3297382"/>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6"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10" name="Flowchart: Alternate Process 9"/>
          <p:cNvSpPr/>
          <p:nvPr/>
        </p:nvSpPr>
        <p:spPr>
          <a:xfrm>
            <a:off x="1143000" y="4976204"/>
            <a:ext cx="8107680" cy="1854200"/>
          </a:xfrm>
          <a:prstGeom prst="flowChartAlternateProcess">
            <a:avLst/>
          </a:prstGeom>
          <a:noFill/>
          <a:ln w="38100">
            <a:noFill/>
          </a:ln>
          <a:effectLst>
            <a:glow rad="228600">
              <a:schemeClr val="accent1">
                <a:satMod val="175000"/>
                <a:alpha val="40000"/>
              </a:schemeClr>
            </a:glow>
          </a:effectLst>
        </p:spPr>
        <p:style>
          <a:lnRef idx="1">
            <a:schemeClr val="accent1"/>
          </a:lnRef>
          <a:fillRef idx="2">
            <a:schemeClr val="accent1"/>
          </a:fillRef>
          <a:effectRef idx="1">
            <a:schemeClr val="accent1"/>
          </a:effectRef>
          <a:fontRef idx="minor">
            <a:schemeClr val="dk1"/>
          </a:fontRef>
        </p:style>
        <p:txBody>
          <a:bodyPr lIns="117564" tIns="58782" rIns="117564" bIns="58782" rtlCol="0" anchor="ctr">
            <a:prstTxWarp prst="textPlain">
              <a:avLst/>
            </a:prstTxWarp>
          </a:bodyPr>
          <a:lstStyle/>
          <a:p>
            <a:pPr marL="661300" indent="-661300" algn="just">
              <a:buFont typeface="+mj-lt"/>
              <a:buAutoNum type="arabicPeriod"/>
            </a:pP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মুক্তিযুদ্ধ</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endPar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a:p>
            <a:pPr marL="661300" indent="-661300">
              <a:buFont typeface="+mj-lt"/>
              <a:buAutoNum type="arabicPeriod"/>
            </a:pP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বধ্যভূমি বলতে কি বুঝ ?</a:t>
            </a:r>
          </a:p>
          <a:p>
            <a:pPr marL="661300" indent="-661300">
              <a:buFont typeface="+mj-lt"/>
              <a:buAutoNum type="arabicPeriod"/>
            </a:pP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অধ্যাপক কেন ঝালকাঠিতে গিয়েছিলেন ? </a:t>
            </a:r>
            <a:endPar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0937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down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93186"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4" name="Picture 3" descr="Photo0018.jpg"/>
          <p:cNvPicPr>
            <a:picLocks noChangeAspect="1"/>
          </p:cNvPicPr>
          <p:nvPr/>
        </p:nvPicPr>
        <p:blipFill>
          <a:blip r:embed="rId2">
            <a:lum contrast="20000"/>
          </a:blip>
          <a:stretch>
            <a:fillRect/>
          </a:stretch>
        </p:blipFill>
        <p:spPr>
          <a:xfrm>
            <a:off x="320040" y="259080"/>
            <a:ext cx="12161520" cy="7254240"/>
          </a:xfrm>
          <a:prstGeom prst="rect">
            <a:avLst/>
          </a:prstGeom>
          <a:effectLst>
            <a:glow rad="228600">
              <a:schemeClr val="accent4">
                <a:satMod val="175000"/>
                <a:alpha val="40000"/>
              </a:schemeClr>
            </a:glow>
          </a:effectLst>
        </p:spPr>
      </p:pic>
      <p:pic>
        <p:nvPicPr>
          <p:cNvPr id="5" name="Picture 4" descr="images ncc-0017    2"/>
          <p:cNvPicPr>
            <a:picLocks noChangeAspect="1" noChangeArrowheads="1"/>
          </p:cNvPicPr>
          <p:nvPr/>
        </p:nvPicPr>
        <p:blipFill>
          <a:blip r:embed="rId3"/>
          <a:srcRect/>
          <a:stretch>
            <a:fillRect/>
          </a:stretch>
        </p:blipFill>
        <p:spPr bwMode="auto">
          <a:xfrm>
            <a:off x="2971800" y="1676400"/>
            <a:ext cx="5760720" cy="3672840"/>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1"/>
          <p:cNvSpPr>
            <a:spLocks noChangeArrowheads="1"/>
          </p:cNvSpPr>
          <p:nvPr/>
        </p:nvSpPr>
        <p:spPr bwMode="auto">
          <a:xfrm>
            <a:off x="3840480" y="518160"/>
            <a:ext cx="4264977" cy="999664"/>
          </a:xfrm>
          <a:prstGeom prst="roundRect">
            <a:avLst>
              <a:gd name="adj" fmla="val 16667"/>
            </a:avLst>
          </a:prstGeom>
          <a:noFill/>
          <a:ln w="57150" algn="ctr">
            <a:noFill/>
            <a:round/>
            <a:headEnd/>
            <a:tailEnd/>
          </a:ln>
          <a:effectLst>
            <a:glow rad="228600">
              <a:schemeClr val="accent4">
                <a:satMod val="175000"/>
                <a:alpha val="40000"/>
              </a:schemeClr>
            </a:glow>
          </a:effectLst>
        </p:spPr>
        <p:txBody>
          <a:bodyPr lIns="117564" tIns="58782" rIns="117564" bIns="58782">
            <a:prstTxWarp prst="textPlain">
              <a:avLst/>
            </a:prstTxWarp>
            <a:spAutoFit/>
          </a:bodyPr>
          <a:lstStyle/>
          <a:p>
            <a:pPr algn="ctr" fontAlgn="auto">
              <a:spcBef>
                <a:spcPts val="0"/>
              </a:spcBef>
              <a:spcAft>
                <a:spcPts val="0"/>
              </a:spcAft>
              <a:defRPr/>
            </a:pPr>
            <a:r>
              <a:rPr lang="bn-BD" sz="5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বাড়ির কাজ </a:t>
            </a:r>
            <a:endParaRPr lang="en-US" sz="5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7" name="TextBox 1" descr="Purple mesh"/>
          <p:cNvSpPr>
            <a:spLocks noChangeArrowheads="1"/>
          </p:cNvSpPr>
          <p:nvPr/>
        </p:nvSpPr>
        <p:spPr bwMode="auto">
          <a:xfrm>
            <a:off x="838200" y="5715000"/>
            <a:ext cx="11201400" cy="1357209"/>
          </a:xfrm>
          <a:prstGeom prst="roundRect">
            <a:avLst>
              <a:gd name="adj" fmla="val 16667"/>
            </a:avLst>
          </a:prstGeom>
          <a:noFill/>
          <a:ln w="38100" algn="ctr">
            <a:noFill/>
            <a:round/>
            <a:headEnd/>
            <a:tailEnd/>
          </a:ln>
          <a:effectLst>
            <a:glow rad="228600">
              <a:schemeClr val="accent4">
                <a:satMod val="175000"/>
                <a:alpha val="40000"/>
              </a:schemeClr>
            </a:glow>
          </a:effectLst>
        </p:spPr>
        <p:txBody>
          <a:bodyPr wrap="square" lIns="117564" tIns="58782" rIns="117564" bIns="58782">
            <a:prstTxWarp prst="textPlain">
              <a:avLst/>
            </a:prstTxWarp>
            <a:spAutoFit/>
          </a:bodyPr>
          <a:lstStyle/>
          <a:p>
            <a:pPr marL="661300" indent="-661300" algn="ctr">
              <a:buFont typeface="+mj-lt"/>
              <a:buAutoNum type="arabicPeriod"/>
            </a:pP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বধ্যভূমিগুলি পাকিস্তানিদের অত্যাচার ও এদেশের অগনিত মানুষের জীবন</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bn-BD"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উৎসর্গকে স্মৃরন করিয়ে দেয় । ‘মাল্যদান’ গল্প অবলম্বনে ব্যাখ্যা কর ।</a:t>
            </a:r>
            <a:endPar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5"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7" name="Picture 6" descr="bm001.jpg"/>
          <p:cNvPicPr>
            <a:picLocks noChangeAspect="1"/>
          </p:cNvPicPr>
          <p:nvPr/>
        </p:nvPicPr>
        <p:blipFill>
          <a:blip r:embed="rId2"/>
          <a:stretch>
            <a:fillRect/>
          </a:stretch>
        </p:blipFill>
        <p:spPr>
          <a:xfrm>
            <a:off x="304800" y="228600"/>
            <a:ext cx="12268200" cy="7315200"/>
          </a:xfrm>
          <a:prstGeom prst="rect">
            <a:avLst/>
          </a:prstGeom>
          <a:ln>
            <a:noFill/>
          </a:ln>
          <a:effectLst>
            <a:glow rad="228600">
              <a:schemeClr val="accent2">
                <a:satMod val="175000"/>
                <a:alpha val="40000"/>
              </a:schemeClr>
            </a:glow>
            <a:softEdge rad="112500"/>
          </a:effectLst>
        </p:spPr>
      </p:pic>
      <p:sp>
        <p:nvSpPr>
          <p:cNvPr id="8" name="Round Single Corner Rectangle 4"/>
          <p:cNvSpPr/>
          <p:nvPr/>
        </p:nvSpPr>
        <p:spPr>
          <a:xfrm>
            <a:off x="1066800" y="6477000"/>
            <a:ext cx="10439400" cy="886460"/>
          </a:xfrm>
          <a:prstGeom prst="flowChartAlternateProcess">
            <a:avLst/>
          </a:prstGeom>
          <a:noFill/>
          <a:ln w="38100">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117564" tIns="58782" rIns="117564" bIns="58782" anchor="ctr">
            <a:prstTxWarp prst="textPlain">
              <a:avLst/>
            </a:prstTxWarp>
          </a:bodyPr>
          <a:lstStyle/>
          <a:p>
            <a:pPr algn="ctr">
              <a:defRPr/>
            </a:pP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ক্লাসের</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সবাইকে</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ধন্যবাদ</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জানিয়ে</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শেষ</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করছি</a:t>
            </a:r>
            <a:endParaRPr lang="en-US" sz="36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3">
                <a:satMod val="175000"/>
                <a:alpha val="40000"/>
              </a:schemeClr>
            </a:glow>
          </a:effectLst>
        </p:spPr>
        <p:txBody>
          <a:bodyPr lIns="117564" tIns="58782" rIns="117564" bIns="58782" anchor="ctr"/>
          <a:lstStyle/>
          <a:p>
            <a:endParaRPr lang="en-US"/>
          </a:p>
        </p:txBody>
      </p:sp>
      <p:sp>
        <p:nvSpPr>
          <p:cNvPr id="16386"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7" name="Picture 4" descr="17"/>
          <p:cNvPicPr>
            <a:picLocks noChangeAspect="1" noChangeArrowheads="1"/>
          </p:cNvPicPr>
          <p:nvPr/>
        </p:nvPicPr>
        <p:blipFill>
          <a:blip r:embed="rId2"/>
          <a:srcRect/>
          <a:stretch>
            <a:fillRect/>
          </a:stretch>
        </p:blipFill>
        <p:spPr bwMode="auto">
          <a:xfrm>
            <a:off x="6665278" y="1393644"/>
            <a:ext cx="5145722" cy="2946879"/>
          </a:xfrm>
          <a:prstGeom prst="rect">
            <a:avLst/>
          </a:prstGeom>
          <a:ln>
            <a:noFill/>
          </a:ln>
          <a:effectLst>
            <a:softEdge rad="112500"/>
          </a:effectLst>
        </p:spPr>
      </p:pic>
      <p:sp>
        <p:nvSpPr>
          <p:cNvPr id="11" name="TextBox 10"/>
          <p:cNvSpPr txBox="1"/>
          <p:nvPr/>
        </p:nvSpPr>
        <p:spPr>
          <a:xfrm>
            <a:off x="2628900" y="637937"/>
            <a:ext cx="7315200" cy="584775"/>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en-US" sz="3200" dirty="0" err="1" smtClean="0">
                <a:ln w="0"/>
                <a:effectLst>
                  <a:outerShdw blurRad="38100" dist="19050" dir="2700000" algn="tl" rotWithShape="0">
                    <a:schemeClr val="dk1">
                      <a:alpha val="40000"/>
                    </a:schemeClr>
                  </a:outerShdw>
                </a:effectLst>
                <a:latin typeface="NikoshBAN"/>
                <a:cs typeface="NikoshBAN" pitchFamily="2" charset="0"/>
              </a:rPr>
              <a:t>ছবি</a:t>
            </a:r>
            <a:r>
              <a:rPr lang="bn-BD" sz="3200" dirty="0" smtClean="0">
                <a:ln w="0"/>
                <a:effectLst>
                  <a:outerShdw blurRad="38100" dist="19050" dir="2700000" algn="tl" rotWithShape="0">
                    <a:schemeClr val="dk1">
                      <a:alpha val="40000"/>
                    </a:schemeClr>
                  </a:outerShdw>
                </a:effectLst>
                <a:latin typeface="NikoshBAN"/>
                <a:cs typeface="NikoshBAN" pitchFamily="2" charset="0"/>
              </a:rPr>
              <a:t>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371600"/>
            <a:ext cx="5461318" cy="3010791"/>
          </a:xfrm>
          <a:prstGeom prst="rect">
            <a:avLst/>
          </a:prstGeom>
          <a:ln>
            <a:solidFill>
              <a:srgbClr val="002060"/>
            </a:solidFill>
          </a:ln>
          <a:effectLst>
            <a:softEdge rad="112500"/>
          </a:effectLst>
        </p:spPr>
      </p:pic>
      <p:sp>
        <p:nvSpPr>
          <p:cNvPr id="14" name="Rectangle 13"/>
          <p:cNvSpPr/>
          <p:nvPr/>
        </p:nvSpPr>
        <p:spPr>
          <a:xfrm>
            <a:off x="1600200" y="6210431"/>
            <a:ext cx="8991600" cy="69110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marL="571500" indent="-571500" algn="ctr">
              <a:buFont typeface="Wingdings" panose="05000000000000000000" pitchFamily="2" charset="2"/>
              <a:buChar char="Ø"/>
            </a:pPr>
            <a:r>
              <a:rPr lang="en-US" sz="4400" dirty="0" err="1">
                <a:solidFill>
                  <a:srgbClr val="1C1E21"/>
                </a:solidFill>
                <a:latin typeface="NikoshBAN" panose="02000000000000000000" pitchFamily="2" charset="0"/>
                <a:ea typeface="Calibri" panose="020F0502020204030204" pitchFamily="34" charset="0"/>
                <a:cs typeface="NikoshBAN" panose="02000000000000000000" pitchFamily="2" charset="0"/>
              </a:rPr>
              <a:t>মুজিবনগর</a:t>
            </a:r>
            <a:r>
              <a:rPr lang="en-US" sz="4400" dirty="0">
                <a:solidFill>
                  <a:srgbClr val="1C1E21"/>
                </a:solidFill>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latin typeface="NikoshBAN" panose="02000000000000000000" pitchFamily="2" charset="0"/>
                <a:ea typeface="Calibri" panose="020F0502020204030204" pitchFamily="34" charset="0"/>
                <a:cs typeface="NikoshBAN" panose="02000000000000000000" pitchFamily="2" charset="0"/>
              </a:rPr>
              <a:t>স্মৃতি</a:t>
            </a:r>
            <a:r>
              <a:rPr lang="en-US" sz="4400" dirty="0">
                <a:solidFill>
                  <a:srgbClr val="1C1E21"/>
                </a:solidFill>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latin typeface="NikoshBAN" panose="02000000000000000000" pitchFamily="2" charset="0"/>
                <a:ea typeface="Calibri" panose="020F0502020204030204" pitchFamily="34" charset="0"/>
                <a:cs typeface="NikoshBAN" panose="02000000000000000000" pitchFamily="2" charset="0"/>
              </a:rPr>
              <a:t>সৌধ</a:t>
            </a:r>
            <a:r>
              <a:rPr lang="en-US" sz="4400" dirty="0">
                <a:solidFill>
                  <a:srgbClr val="1C1E21"/>
                </a:solidFill>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latin typeface="NikoshBAN" panose="02000000000000000000" pitchFamily="2" charset="0"/>
                <a:ea typeface="Calibri" panose="020F0502020204030204" pitchFamily="34" charset="0"/>
                <a:cs typeface="NikoshBAN" panose="02000000000000000000" pitchFamily="2" charset="0"/>
              </a:rPr>
              <a:t>কি</a:t>
            </a:r>
            <a:r>
              <a:rPr lang="en-US" sz="4400" dirty="0">
                <a:solidFill>
                  <a:srgbClr val="1C1E21"/>
                </a:solidFill>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latin typeface="NikoshBAN" panose="02000000000000000000" pitchFamily="2" charset="0"/>
                <a:ea typeface="Calibri" panose="020F0502020204030204" pitchFamily="34" charset="0"/>
                <a:cs typeface="NikoshBAN" panose="02000000000000000000" pitchFamily="2" charset="0"/>
              </a:rPr>
              <a:t>উদ্দেশ্যে</a:t>
            </a:r>
            <a:r>
              <a:rPr lang="en-US" sz="4400" dirty="0">
                <a:solidFill>
                  <a:srgbClr val="1C1E21"/>
                </a:solidFill>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latin typeface="NikoshBAN" panose="02000000000000000000" pitchFamily="2" charset="0"/>
                <a:ea typeface="Calibri" panose="020F0502020204030204" pitchFamily="34" charset="0"/>
                <a:cs typeface="NikoshBAN" panose="02000000000000000000" pitchFamily="2" charset="0"/>
              </a:rPr>
              <a:t>নির্মিত</a:t>
            </a:r>
            <a:r>
              <a:rPr lang="en-US" sz="4400" dirty="0">
                <a:solidFill>
                  <a:srgbClr val="1C1E21"/>
                </a:solidFill>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latin typeface="NikoshBAN" panose="02000000000000000000" pitchFamily="2" charset="0"/>
                <a:ea typeface="Calibri" panose="020F0502020204030204" pitchFamily="34" charset="0"/>
                <a:cs typeface="NikoshBAN" panose="02000000000000000000" pitchFamily="2" charset="0"/>
              </a:rPr>
              <a:t>হয়</a:t>
            </a:r>
            <a:r>
              <a:rPr lang="en-US" sz="4400" dirty="0">
                <a:solidFill>
                  <a:srgbClr val="1C1E21"/>
                </a:solidFill>
                <a:latin typeface="NikoshBAN" panose="02000000000000000000" pitchFamily="2" charset="0"/>
                <a:ea typeface="Calibri" panose="020F0502020204030204" pitchFamily="34" charset="0"/>
                <a:cs typeface="NikoshBAN" panose="02000000000000000000" pitchFamily="2" charset="0"/>
              </a:rPr>
              <a:t> </a:t>
            </a:r>
            <a:r>
              <a:rPr lang="en-US" sz="4400" dirty="0" smtClean="0">
                <a:solidFill>
                  <a:srgbClr val="1C1E21"/>
                </a:solidFill>
                <a:latin typeface="NikoshBAN" panose="02000000000000000000" pitchFamily="2" charset="0"/>
                <a:ea typeface="Calibri" panose="020F0502020204030204" pitchFamily="34" charset="0"/>
                <a:cs typeface="NikoshBAN" panose="02000000000000000000" pitchFamily="2" charset="0"/>
              </a:rPr>
              <a:t>?</a:t>
            </a:r>
            <a:endParaRPr lang="bn-BD" sz="4100" dirty="0" smtClean="0">
              <a:solidFill>
                <a:schemeClr val="tx1"/>
              </a:solidFill>
              <a:effectLst>
                <a:glow rad="228600">
                  <a:schemeClr val="accent1">
                    <a:satMod val="175000"/>
                    <a:alpha val="40000"/>
                  </a:schemeClr>
                </a:glow>
              </a:effectLst>
              <a:latin typeface="NikoshBAN" pitchFamily="2" charset="0"/>
              <a:cs typeface="NikoshBAN" pitchFamily="2" charset="0"/>
            </a:endParaRPr>
          </a:p>
        </p:txBody>
      </p:sp>
      <p:sp>
        <p:nvSpPr>
          <p:cNvPr id="15" name="Rectangle 14"/>
          <p:cNvSpPr/>
          <p:nvPr/>
        </p:nvSpPr>
        <p:spPr>
          <a:xfrm>
            <a:off x="1658461" y="4952312"/>
            <a:ext cx="9591357" cy="646331"/>
          </a:xfrm>
          <a:prstGeom prst="rect">
            <a:avLst/>
          </a:prstGeom>
        </p:spPr>
        <p:txBody>
          <a:bodyPr wrap="square">
            <a:prstTxWarp prst="textPlain">
              <a:avLst/>
            </a:prstTxWarp>
            <a:spAutoFit/>
          </a:bodyPr>
          <a:lstStyle/>
          <a:p>
            <a:pPr marL="285750" indent="-285750">
              <a:buFont typeface="Wingdings" panose="05000000000000000000" pitchFamily="2" charset="2"/>
              <a:buChar char="ü"/>
            </a:pPr>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১৯৭১ </a:t>
            </a:r>
            <a:r>
              <a:rPr lang="en-US" sz="36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সালে</a:t>
            </a:r>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১৭ </a:t>
            </a:r>
            <a:r>
              <a:rPr lang="en-US" sz="36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এপ্রিল</a:t>
            </a:r>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6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গঠিত</a:t>
            </a:r>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6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অস্থায়ী</a:t>
            </a:r>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6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সরকারের</a:t>
            </a:r>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6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স্মৃতির</a:t>
            </a:r>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6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উদ্দেশ্যে</a:t>
            </a:r>
            <a:r>
              <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6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a:t>
            </a:r>
            <a:endParaRPr lang="en-US" sz="36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3">
                <a:satMod val="175000"/>
                <a:alpha val="40000"/>
              </a:schemeClr>
            </a:glow>
          </a:effectLst>
        </p:spPr>
        <p:txBody>
          <a:bodyPr lIns="117564" tIns="58782" rIns="117564" bIns="58782" anchor="ctr"/>
          <a:lstStyle/>
          <a:p>
            <a:endParaRPr lang="en-US"/>
          </a:p>
        </p:txBody>
      </p:sp>
      <p:sp>
        <p:nvSpPr>
          <p:cNvPr id="16386"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8" name="Picture 7"/>
          <p:cNvPicPr>
            <a:picLocks noChangeAspect="1"/>
          </p:cNvPicPr>
          <p:nvPr/>
        </p:nvPicPr>
        <p:blipFill>
          <a:blip r:embed="rId2"/>
          <a:srcRect/>
          <a:stretch>
            <a:fillRect/>
          </a:stretch>
        </p:blipFill>
        <p:spPr bwMode="auto">
          <a:xfrm>
            <a:off x="1040765" y="1828800"/>
            <a:ext cx="5111750" cy="2580641"/>
          </a:xfrm>
          <a:prstGeom prst="rect">
            <a:avLst/>
          </a:prstGeom>
          <a:ln w="38100" cap="sq">
            <a:solidFill>
              <a:srgbClr val="000000"/>
            </a:solidFill>
            <a:prstDash val="solid"/>
            <a:miter lim="800000"/>
          </a:ln>
          <a:effectLst>
            <a:glow rad="139700">
              <a:schemeClr val="accent6">
                <a:satMod val="175000"/>
                <a:alpha val="40000"/>
              </a:schemeClr>
            </a:glow>
            <a:outerShdw blurRad="50800" dist="38100" dir="2700000" algn="tl" rotWithShape="0">
              <a:srgbClr val="000000">
                <a:alpha val="43000"/>
              </a:srgbClr>
            </a:outerShdw>
          </a:effectLst>
        </p:spPr>
      </p:pic>
      <p:pic>
        <p:nvPicPr>
          <p:cNvPr id="9" name="Picture 8"/>
          <p:cNvPicPr>
            <a:picLocks noChangeAspect="1"/>
          </p:cNvPicPr>
          <p:nvPr/>
        </p:nvPicPr>
        <p:blipFill>
          <a:blip r:embed="rId3"/>
          <a:srcRect/>
          <a:stretch>
            <a:fillRect/>
          </a:stretch>
        </p:blipFill>
        <p:spPr bwMode="auto">
          <a:xfrm>
            <a:off x="6705600" y="1785663"/>
            <a:ext cx="5013960" cy="2666914"/>
          </a:xfrm>
          <a:prstGeom prst="rect">
            <a:avLst/>
          </a:prstGeom>
          <a:ln w="38100" cap="sq">
            <a:solidFill>
              <a:srgbClr val="000000"/>
            </a:solidFill>
            <a:prstDash val="solid"/>
            <a:miter lim="800000"/>
          </a:ln>
          <a:effectLst>
            <a:glow rad="139700">
              <a:schemeClr val="accent6">
                <a:satMod val="175000"/>
                <a:alpha val="40000"/>
              </a:schemeClr>
            </a:glow>
            <a:outerShdw blurRad="50800" dist="38100" dir="2700000" algn="tl" rotWithShape="0">
              <a:srgbClr val="000000">
                <a:alpha val="43000"/>
              </a:srgbClr>
            </a:outerShdw>
          </a:effectLst>
        </p:spPr>
      </p:pic>
      <p:sp>
        <p:nvSpPr>
          <p:cNvPr id="11" name="TextBox 10"/>
          <p:cNvSpPr txBox="1"/>
          <p:nvPr/>
        </p:nvSpPr>
        <p:spPr>
          <a:xfrm>
            <a:off x="2628900" y="750535"/>
            <a:ext cx="7315200" cy="584775"/>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en-US" sz="3200" dirty="0" err="1" smtClean="0">
                <a:ln w="0"/>
                <a:effectLst>
                  <a:outerShdw blurRad="38100" dist="19050" dir="2700000" algn="tl" rotWithShape="0">
                    <a:schemeClr val="dk1">
                      <a:alpha val="40000"/>
                    </a:schemeClr>
                  </a:outerShdw>
                </a:effectLst>
                <a:latin typeface="NikoshBAN"/>
                <a:cs typeface="NikoshBAN" pitchFamily="2" charset="0"/>
              </a:rPr>
              <a:t>ছবি</a:t>
            </a:r>
            <a:r>
              <a:rPr lang="bn-BD" sz="3200" dirty="0" smtClean="0">
                <a:ln w="0"/>
                <a:effectLst>
                  <a:outerShdw blurRad="38100" dist="19050" dir="2700000" algn="tl" rotWithShape="0">
                    <a:schemeClr val="dk1">
                      <a:alpha val="40000"/>
                    </a:schemeClr>
                  </a:outerShdw>
                </a:effectLst>
                <a:latin typeface="NikoshBAN"/>
                <a:cs typeface="NikoshBAN" pitchFamily="2" charset="0"/>
              </a:rPr>
              <a:t>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sp>
        <p:nvSpPr>
          <p:cNvPr id="12" name="Rectangle 11"/>
          <p:cNvSpPr/>
          <p:nvPr/>
        </p:nvSpPr>
        <p:spPr>
          <a:xfrm>
            <a:off x="1600200" y="6210431"/>
            <a:ext cx="8601689" cy="69110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marL="571500" indent="-571500" algn="ctr">
              <a:buFont typeface="Wingdings" panose="05000000000000000000" pitchFamily="2" charset="2"/>
              <a:buChar char="Ø"/>
            </a:pPr>
            <a:r>
              <a:rPr lang="en-US" sz="4400" dirty="0" err="1">
                <a:solidFill>
                  <a:srgbClr val="1C1E21"/>
                </a:solidFill>
                <a:latin typeface="NikoshBAN" panose="02000000000000000000" pitchFamily="2" charset="0"/>
                <a:ea typeface="Calibri" panose="020F0502020204030204" pitchFamily="34" charset="0"/>
                <a:cs typeface="NikoshBAN" panose="02000000000000000000" pitchFamily="2" charset="0"/>
              </a:rPr>
              <a:t>কেন্দ্রিয়</a:t>
            </a:r>
            <a:r>
              <a:rPr lang="en-US" sz="4400" dirty="0">
                <a:solidFill>
                  <a:srgbClr val="1C1E21"/>
                </a:solidFill>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latin typeface="NikoshBAN" panose="02000000000000000000" pitchFamily="2" charset="0"/>
                <a:ea typeface="Calibri" panose="020F0502020204030204" pitchFamily="34" charset="0"/>
                <a:cs typeface="NikoshBAN" panose="02000000000000000000" pitchFamily="2" charset="0"/>
              </a:rPr>
              <a:t>শহীদ</a:t>
            </a:r>
            <a:r>
              <a:rPr lang="en-US" sz="4400" dirty="0">
                <a:solidFill>
                  <a:srgbClr val="1C1E21"/>
                </a:solidFill>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latin typeface="NikoshBAN" panose="02000000000000000000" pitchFamily="2" charset="0"/>
                <a:ea typeface="Calibri" panose="020F0502020204030204" pitchFamily="34" charset="0"/>
                <a:cs typeface="NikoshBAN" panose="02000000000000000000" pitchFamily="2" charset="0"/>
              </a:rPr>
              <a:t>মিনার</a:t>
            </a:r>
            <a:r>
              <a:rPr lang="en-US" sz="4400" dirty="0">
                <a:solidFill>
                  <a:srgbClr val="1C1E21"/>
                </a:solidFill>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latin typeface="NikoshBAN" panose="02000000000000000000" pitchFamily="2" charset="0"/>
                <a:ea typeface="Calibri" panose="020F0502020204030204" pitchFamily="34" charset="0"/>
                <a:cs typeface="NikoshBAN" panose="02000000000000000000" pitchFamily="2" charset="0"/>
              </a:rPr>
              <a:t>কোথায়</a:t>
            </a:r>
            <a:r>
              <a:rPr lang="en-US" sz="4400" dirty="0">
                <a:solidFill>
                  <a:srgbClr val="1C1E21"/>
                </a:solidFill>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latin typeface="NikoshBAN" panose="02000000000000000000" pitchFamily="2" charset="0"/>
                <a:ea typeface="Calibri" panose="020F0502020204030204" pitchFamily="34" charset="0"/>
                <a:cs typeface="NikoshBAN" panose="02000000000000000000" pitchFamily="2" charset="0"/>
              </a:rPr>
              <a:t>অবস্থিত</a:t>
            </a:r>
            <a:r>
              <a:rPr lang="en-US" sz="4400" dirty="0">
                <a:solidFill>
                  <a:srgbClr val="1C1E21"/>
                </a:solidFill>
                <a:latin typeface="NikoshBAN" panose="02000000000000000000" pitchFamily="2" charset="0"/>
                <a:ea typeface="Calibri" panose="020F0502020204030204" pitchFamily="34" charset="0"/>
                <a:cs typeface="NikoshBAN" panose="02000000000000000000" pitchFamily="2" charset="0"/>
              </a:rPr>
              <a:t> </a:t>
            </a:r>
            <a:r>
              <a:rPr lang="en-US" sz="4400" dirty="0" smtClean="0">
                <a:solidFill>
                  <a:srgbClr val="1C1E21"/>
                </a:solidFill>
                <a:latin typeface="NikoshBAN" panose="02000000000000000000" pitchFamily="2" charset="0"/>
                <a:ea typeface="Calibri" panose="020F0502020204030204" pitchFamily="34" charset="0"/>
                <a:cs typeface="NikoshBAN" panose="02000000000000000000" pitchFamily="2" charset="0"/>
              </a:rPr>
              <a:t>?</a:t>
            </a:r>
            <a:endParaRPr lang="bn-BD" sz="4100" dirty="0" smtClean="0">
              <a:solidFill>
                <a:schemeClr val="tx1"/>
              </a:solidFill>
              <a:effectLst>
                <a:glow rad="228600">
                  <a:schemeClr val="accent1">
                    <a:satMod val="175000"/>
                    <a:alpha val="40000"/>
                  </a:schemeClr>
                </a:glow>
              </a:effectLst>
              <a:latin typeface="NikoshBAN" pitchFamily="2" charset="0"/>
              <a:cs typeface="NikoshBAN" pitchFamily="2" charset="0"/>
            </a:endParaRPr>
          </a:p>
        </p:txBody>
      </p:sp>
      <p:sp>
        <p:nvSpPr>
          <p:cNvPr id="13" name="Rectangle 12"/>
          <p:cNvSpPr/>
          <p:nvPr/>
        </p:nvSpPr>
        <p:spPr>
          <a:xfrm>
            <a:off x="2819400" y="4953000"/>
            <a:ext cx="6096000" cy="794266"/>
          </a:xfrm>
          <a:prstGeom prst="rect">
            <a:avLst/>
          </a:prstGeom>
        </p:spPr>
        <p:txBody>
          <a:bodyPr wrap="none">
            <a:prstTxWarp prst="textPlain">
              <a:avLst/>
            </a:prstTxWarp>
            <a:spAutoFit/>
          </a:bodyPr>
          <a:lstStyle/>
          <a:p>
            <a:pPr marL="285750" indent="-285750">
              <a:buFont typeface="Wingdings" panose="05000000000000000000" pitchFamily="2" charset="2"/>
              <a:buChar char="ü"/>
            </a:pPr>
            <a:r>
              <a:rPr lang="en-US"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ঢাকা</a:t>
            </a:r>
            <a:r>
              <a:rPr lang="en-US"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মেডিকেল</a:t>
            </a:r>
            <a:r>
              <a:rPr lang="en-US"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কলেজ</a:t>
            </a:r>
            <a:r>
              <a:rPr lang="en-US"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গেইটের</a:t>
            </a:r>
            <a:r>
              <a:rPr lang="en-US"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সামনে</a:t>
            </a:r>
            <a:r>
              <a:rPr lang="en-US"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a:t>
            </a:r>
            <a:endParaRPr lang="en-US"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011758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82946"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7" name="TextBox 6"/>
          <p:cNvSpPr txBox="1"/>
          <p:nvPr/>
        </p:nvSpPr>
        <p:spPr>
          <a:xfrm>
            <a:off x="2628900" y="750535"/>
            <a:ext cx="7315200" cy="584775"/>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en-US" sz="3200" dirty="0" err="1" smtClean="0">
                <a:ln w="0"/>
                <a:effectLst>
                  <a:outerShdw blurRad="38100" dist="19050" dir="2700000" algn="tl" rotWithShape="0">
                    <a:schemeClr val="dk1">
                      <a:alpha val="40000"/>
                    </a:schemeClr>
                  </a:outerShdw>
                </a:effectLst>
                <a:latin typeface="NikoshBAN"/>
                <a:cs typeface="NikoshBAN" pitchFamily="2" charset="0"/>
              </a:rPr>
              <a:t>ছবি</a:t>
            </a:r>
            <a:r>
              <a:rPr lang="bn-BD" sz="3200" dirty="0" smtClean="0">
                <a:ln w="0"/>
                <a:effectLst>
                  <a:outerShdw blurRad="38100" dist="19050" dir="2700000" algn="tl" rotWithShape="0">
                    <a:schemeClr val="dk1">
                      <a:alpha val="40000"/>
                    </a:schemeClr>
                  </a:outerShdw>
                </a:effectLst>
                <a:latin typeface="NikoshBAN"/>
                <a:cs typeface="NikoshBAN" pitchFamily="2" charset="0"/>
              </a:rPr>
              <a:t>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5610" y="1527493"/>
            <a:ext cx="5227320" cy="2962342"/>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105" y="1542733"/>
            <a:ext cx="5486400" cy="3026346"/>
          </a:xfrm>
          <a:prstGeom prst="rect">
            <a:avLst/>
          </a:prstGeom>
          <a:ln>
            <a:noFill/>
          </a:ln>
          <a:effectLst>
            <a:softEdge rad="112500"/>
          </a:effectLst>
        </p:spPr>
      </p:pic>
      <p:sp>
        <p:nvSpPr>
          <p:cNvPr id="11" name="Rectangle 10"/>
          <p:cNvSpPr/>
          <p:nvPr/>
        </p:nvSpPr>
        <p:spPr>
          <a:xfrm>
            <a:off x="1295400" y="6131187"/>
            <a:ext cx="9753600" cy="69110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marL="571500" indent="-571500" algn="ctr">
              <a:buFont typeface="Wingdings" panose="05000000000000000000" pitchFamily="2" charset="2"/>
              <a:buChar char="Ø"/>
            </a:pPr>
            <a:r>
              <a:rPr lang="en-US" sz="4400" dirty="0" err="1">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কেন্দ্রিয়</a:t>
            </a:r>
            <a:r>
              <a:rPr lang="en-US" sz="4400" dirty="0">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শহীদ</a:t>
            </a:r>
            <a:r>
              <a:rPr lang="en-US" sz="4400" dirty="0">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মিনার</a:t>
            </a:r>
            <a:r>
              <a:rPr lang="en-US" sz="4400" dirty="0">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নির্মান</a:t>
            </a:r>
            <a:r>
              <a:rPr lang="en-US" sz="4400" dirty="0">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করা</a:t>
            </a:r>
            <a:r>
              <a:rPr lang="en-US" sz="4400" dirty="0">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হয়</a:t>
            </a:r>
            <a:r>
              <a:rPr lang="en-US" sz="4400" dirty="0">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কি</a:t>
            </a:r>
            <a:r>
              <a:rPr lang="en-US" sz="4400" dirty="0">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 </a:t>
            </a:r>
            <a:r>
              <a:rPr lang="en-US" sz="4400" dirty="0" err="1">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উদ্দেশ্যে</a:t>
            </a:r>
            <a:r>
              <a:rPr lang="en-US" sz="4400" dirty="0">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 </a:t>
            </a:r>
            <a:r>
              <a:rPr lang="en-US" sz="4400" dirty="0" smtClean="0">
                <a:solidFill>
                  <a:srgbClr val="1C1E21"/>
                </a:solidFill>
                <a:effectLst>
                  <a:glow rad="228600">
                    <a:schemeClr val="accent3">
                      <a:satMod val="175000"/>
                      <a:alpha val="40000"/>
                    </a:schemeClr>
                  </a:glow>
                </a:effectLst>
                <a:latin typeface="NikoshBAN" panose="02000000000000000000" pitchFamily="2" charset="0"/>
                <a:ea typeface="Calibri" panose="020F0502020204030204" pitchFamily="34" charset="0"/>
                <a:cs typeface="NikoshBAN" panose="02000000000000000000" pitchFamily="2" charset="0"/>
              </a:rPr>
              <a:t>?</a:t>
            </a:r>
            <a:endParaRPr lang="bn-BD" sz="4100" dirty="0" smtClean="0">
              <a:solidFill>
                <a:schemeClr val="tx1"/>
              </a:solidFill>
              <a:effectLst>
                <a:glow rad="228600">
                  <a:schemeClr val="accent3">
                    <a:satMod val="175000"/>
                    <a:alpha val="40000"/>
                  </a:schemeClr>
                </a:glow>
              </a:effectLst>
              <a:latin typeface="NikoshBAN" pitchFamily="2" charset="0"/>
              <a:cs typeface="NikoshBAN" pitchFamily="2" charset="0"/>
            </a:endParaRPr>
          </a:p>
        </p:txBody>
      </p:sp>
      <p:sp>
        <p:nvSpPr>
          <p:cNvPr id="12" name="Rectangle 11"/>
          <p:cNvSpPr/>
          <p:nvPr/>
        </p:nvSpPr>
        <p:spPr>
          <a:xfrm>
            <a:off x="1124902" y="4948021"/>
            <a:ext cx="10323195" cy="584775"/>
          </a:xfrm>
          <a:prstGeom prst="rect">
            <a:avLst/>
          </a:prstGeom>
        </p:spPr>
        <p:txBody>
          <a:bodyPr wrap="square">
            <a:prstTxWarp prst="textPlain">
              <a:avLst/>
            </a:prstTxWarp>
            <a:spAutoFit/>
          </a:bodyPr>
          <a:lstStyle/>
          <a:p>
            <a:pPr marL="571500" indent="-571500">
              <a:buFont typeface="Wingdings" panose="05000000000000000000" pitchFamily="2" charset="2"/>
              <a:buChar char="ü"/>
            </a:pPr>
            <a:r>
              <a:rPr lang="en-US"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১৯৫২ </a:t>
            </a:r>
            <a:r>
              <a:rPr lang="en-US" sz="32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সালের</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২১শে </a:t>
            </a:r>
            <a:r>
              <a:rPr lang="en-US" sz="32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ফেব্রুয়ারিতে</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2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ভাষা</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2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আন্দোলনে</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2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নিহতের</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2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স্মৃতির</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200" b="1" dirty="0" err="1">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উদ্দেশ্যে</a:t>
            </a:r>
            <a:r>
              <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 </a:t>
            </a:r>
            <a:r>
              <a:rPr lang="en-US" sz="3200" b="1" dirty="0" smtClean="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ea typeface="Calibri" panose="020F0502020204030204" pitchFamily="34" charset="0"/>
                <a:cs typeface="NikoshBAN" panose="02000000000000000000" pitchFamily="2" charset="0"/>
              </a:rPr>
              <a:t>।</a:t>
            </a:r>
            <a:endParaRPr lang="en-US" sz="3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892143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95235"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4" name="Picture 3"/>
          <p:cNvPicPr>
            <a:picLocks noChangeAspect="1"/>
          </p:cNvPicPr>
          <p:nvPr/>
        </p:nvPicPr>
        <p:blipFill>
          <a:blip r:embed="rId2">
            <a:lum bright="-10000"/>
          </a:blip>
          <a:srcRect/>
          <a:stretch>
            <a:fillRect/>
          </a:stretch>
        </p:blipFill>
        <p:spPr bwMode="auto">
          <a:xfrm>
            <a:off x="381000" y="304800"/>
            <a:ext cx="12207240" cy="7208520"/>
          </a:xfrm>
          <a:prstGeom prst="rect">
            <a:avLst/>
          </a:prstGeom>
          <a:ln>
            <a:noFill/>
          </a:ln>
          <a:effectLst>
            <a:glow rad="228600">
              <a:schemeClr val="accent2">
                <a:satMod val="175000"/>
                <a:alpha val="40000"/>
              </a:schemeClr>
            </a:glow>
            <a:softEdge rad="112500"/>
          </a:effectLst>
        </p:spPr>
      </p:pic>
      <p:grpSp>
        <p:nvGrpSpPr>
          <p:cNvPr id="2" name="Group 4"/>
          <p:cNvGrpSpPr/>
          <p:nvPr/>
        </p:nvGrpSpPr>
        <p:grpSpPr>
          <a:xfrm>
            <a:off x="2667000" y="4724400"/>
            <a:ext cx="7239000" cy="2438400"/>
            <a:chOff x="2667000" y="5029200"/>
            <a:chExt cx="6477000" cy="2133600"/>
          </a:xfrm>
          <a:scene3d>
            <a:camera prst="orthographicFront">
              <a:rot lat="0" lon="0" rev="0"/>
            </a:camera>
            <a:lightRig rig="contrasting" dir="t">
              <a:rot lat="0" lon="0" rev="1500000"/>
            </a:lightRig>
          </a:scene3d>
        </p:grpSpPr>
        <p:sp>
          <p:nvSpPr>
            <p:cNvPr id="6" name="Flowchart: Alternate Process 5"/>
            <p:cNvSpPr/>
            <p:nvPr/>
          </p:nvSpPr>
          <p:spPr>
            <a:xfrm>
              <a:off x="2667000" y="5562600"/>
              <a:ext cx="6477000" cy="1600200"/>
            </a:xfrm>
            <a:prstGeom prst="flowChartAlternateProcess">
              <a:avLst/>
            </a:prstGeom>
            <a:noFill/>
            <a:ln>
              <a:noFill/>
            </a:ln>
            <a:effectLst>
              <a:glow rad="228600">
                <a:schemeClr val="accent4">
                  <a:satMod val="175000"/>
                  <a:alpha val="40000"/>
                </a:schemeClr>
              </a:glow>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en-US" sz="72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মাল্যদান</a:t>
              </a:r>
              <a:r>
                <a:rPr lang="en-US" sz="72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রনেশ</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দাসগুপ্ত</a:t>
              </a:r>
              <a:r>
                <a:rPr lang="en-US" sz="36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endParaRPr lang="en-US" sz="6200" b="1" cap="all"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7" name="Rectangle 6"/>
            <p:cNvSpPr/>
            <p:nvPr/>
          </p:nvSpPr>
          <p:spPr>
            <a:xfrm>
              <a:off x="4724400" y="5029200"/>
              <a:ext cx="2133600" cy="609600"/>
            </a:xfrm>
            <a:prstGeom prst="rect">
              <a:avLst/>
            </a:prstGeom>
            <a:ln>
              <a:noFill/>
            </a:ln>
            <a:effectLst>
              <a:outerShdw blurRad="149987" dist="250190" dir="8460000" algn="ctr">
                <a:srgbClr val="000000">
                  <a:alpha val="28000"/>
                </a:srgbClr>
              </a:outerShdw>
            </a:effectLst>
            <a:sp3d prstMaterial="metal">
              <a:bevelT w="88900" h="88900"/>
            </a:sp3d>
          </p:spPr>
          <p:txBody>
            <a:bodyPr wrap="none">
              <a:prstTxWarp prst="textPlain">
                <a:avLst/>
              </a:prstTxWarp>
              <a:spAutoFit/>
            </a:bodyPr>
            <a:lstStyle/>
            <a:p>
              <a:pPr algn="ctr"/>
              <a:r>
                <a:rPr lang="en-US" sz="4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আজকের</a:t>
              </a:r>
              <a:r>
                <a:rPr lang="en-US" sz="4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পাঠ</a:t>
              </a:r>
              <a:endParaRPr lang="en-US" sz="4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
                                        <p:tgtEl>
                                          <p:spTgt spid="4"/>
                                        </p:tgtEl>
                                      </p:cBhvr>
                                    </p:animEffect>
                                  </p:childTnLst>
                                </p:cTn>
                              </p:par>
                              <p:par>
                                <p:cTn id="8" presetID="21"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a:effectLst>
            <a:glow rad="228600">
              <a:schemeClr val="accent2">
                <a:satMod val="175000"/>
                <a:alpha val="40000"/>
              </a:schemeClr>
            </a:glow>
          </a:effectLst>
        </p:spPr>
        <p:txBody>
          <a:bodyPr lIns="117564" tIns="58782" rIns="117564" bIns="58782" anchor="ctr"/>
          <a:lstStyle/>
          <a:p>
            <a:endParaRPr lang="en-US"/>
          </a:p>
        </p:txBody>
      </p:sp>
      <p:sp>
        <p:nvSpPr>
          <p:cNvPr id="18434"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4" name="Picture 2" descr="F:\New Upload Image\unnamed5.png"/>
          <p:cNvPicPr>
            <a:picLocks noChangeAspect="1" noChangeArrowheads="1"/>
          </p:cNvPicPr>
          <p:nvPr/>
        </p:nvPicPr>
        <p:blipFill>
          <a:blip r:embed="rId2">
            <a:lum/>
          </a:blip>
          <a:srcRect/>
          <a:stretch>
            <a:fillRect/>
          </a:stretch>
        </p:blipFill>
        <p:spPr bwMode="auto">
          <a:xfrm>
            <a:off x="457200" y="381000"/>
            <a:ext cx="11963400" cy="7010400"/>
          </a:xfrm>
          <a:prstGeom prst="rect">
            <a:avLst/>
          </a:prstGeom>
          <a:noFill/>
          <a:effectLst>
            <a:glow rad="228600">
              <a:schemeClr val="accent2">
                <a:satMod val="175000"/>
                <a:alpha val="40000"/>
              </a:schemeClr>
            </a:glow>
          </a:effectLst>
        </p:spPr>
      </p:pic>
      <p:sp>
        <p:nvSpPr>
          <p:cNvPr id="11" name="Flowchart: Alternate Process 10"/>
          <p:cNvSpPr/>
          <p:nvPr/>
        </p:nvSpPr>
        <p:spPr>
          <a:xfrm>
            <a:off x="4419600" y="685800"/>
            <a:ext cx="3352800" cy="838200"/>
          </a:xfrm>
          <a:prstGeom prst="flowChartAlternateProcess">
            <a:avLst/>
          </a:prstGeom>
          <a:no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17554" tIns="58776" rIns="117554" bIns="58776" rtlCol="0" anchor="ctr">
            <a:prstTxWarp prst="textPlain">
              <a:avLst/>
            </a:prstTxWarp>
          </a:bodyPr>
          <a:lstStyle/>
          <a:p>
            <a:pPr algn="ctr"/>
            <a:r>
              <a:rPr lang="en-US" sz="6000" dirty="0" err="1" smtClean="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শিখনফল</a:t>
            </a:r>
            <a:endParaRPr lang="en-US" sz="6000" dirty="0">
              <a:ln w="18415" cmpd="sng">
                <a:solidFill>
                  <a:srgbClr val="FFFF00"/>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19" name="TextBox 18"/>
          <p:cNvSpPr txBox="1"/>
          <p:nvPr/>
        </p:nvSpPr>
        <p:spPr>
          <a:xfrm>
            <a:off x="990600" y="2366062"/>
            <a:ext cx="5537436" cy="830997"/>
          </a:xfrm>
          <a:prstGeom prst="rect">
            <a:avLst/>
          </a:prstGeom>
          <a:noFill/>
        </p:spPr>
        <p:txBody>
          <a:bodyPr wrap="square" rtlCol="0">
            <a:spAutoFit/>
          </a:bodyPr>
          <a:lstStyle/>
          <a:p>
            <a:r>
              <a:rPr lang="bn-BD"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এই পাঠ শেষে শিক্ষার্থীরা</a:t>
            </a:r>
            <a:endParaRPr lang="en-US" sz="48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20" name="TextBox 19"/>
          <p:cNvSpPr txBox="1"/>
          <p:nvPr/>
        </p:nvSpPr>
        <p:spPr>
          <a:xfrm>
            <a:off x="914401" y="3480721"/>
            <a:ext cx="6019799" cy="707886"/>
          </a:xfrm>
          <a:prstGeom prst="rect">
            <a:avLst/>
          </a:prstGeom>
          <a:noFill/>
        </p:spPr>
        <p:txBody>
          <a:bodyPr wrap="square" rtlCol="0">
            <a:spAutoFit/>
          </a:bodyPr>
          <a:lstStyle/>
          <a:p>
            <a:pPr marL="440867" indent="-440867"/>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1 । </a:t>
            </a:r>
            <a:r>
              <a:rPr lang="bn-IN"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লেখক পরিচিতি বলতে পারবে। </a:t>
            </a:r>
            <a:endParaRPr lang="bn-IN"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21" name="TextBox 20"/>
          <p:cNvSpPr txBox="1"/>
          <p:nvPr/>
        </p:nvSpPr>
        <p:spPr>
          <a:xfrm>
            <a:off x="990600" y="5159514"/>
            <a:ext cx="10896600" cy="707886"/>
          </a:xfrm>
          <a:prstGeom prst="rect">
            <a:avLst/>
          </a:prstGeom>
          <a:noFill/>
        </p:spPr>
        <p:txBody>
          <a:bodyPr wrap="square" rtlCol="0">
            <a:spAutoFit/>
          </a:bodyPr>
          <a:lstStyle/>
          <a:p>
            <a:pPr marL="440867" indent="-440867"/>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3</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বাংলাদেশের</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মুক্তিযুদ্ধ</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ও </a:t>
            </a:r>
            <a:r>
              <a:rPr lang="bn-IN"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শহীদভূমি</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র </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স্বরুপ</a:t>
            </a:r>
            <a:r>
              <a:rPr lang="bn-IN"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ব্য</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খ্যা</a:t>
            </a:r>
            <a:r>
              <a:rPr lang="bn-IN"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করতে পারবে। </a:t>
            </a:r>
            <a:endParaRPr lang="bn-IN"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22" name="TextBox 21"/>
          <p:cNvSpPr txBox="1"/>
          <p:nvPr/>
        </p:nvSpPr>
        <p:spPr>
          <a:xfrm>
            <a:off x="990600" y="4321314"/>
            <a:ext cx="9372600" cy="707886"/>
          </a:xfrm>
          <a:prstGeom prst="rect">
            <a:avLst/>
          </a:prstGeom>
          <a:noFill/>
        </p:spPr>
        <p:txBody>
          <a:bodyPr wrap="square" rtlCol="0">
            <a:spAutoFit/>
          </a:bodyPr>
          <a:lstStyle/>
          <a:p>
            <a:pPr marL="342900" indent="-342900"/>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2</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bn-IN"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শহীদভূমিতে মাল্যদানের উদ্দেশ্য ব্য</a:t>
            </a:r>
            <a:r>
              <a:rPr lang="en-US" sz="4000" dirty="0" err="1"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খ্যা</a:t>
            </a:r>
            <a:r>
              <a:rPr lang="bn-IN"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করতে পারবে। </a:t>
            </a:r>
            <a:endParaRPr lang="bn-BD"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strVal val="#ppt_w*0.70"/>
                                          </p:val>
                                        </p:tav>
                                        <p:tav tm="100000">
                                          <p:val>
                                            <p:strVal val="#ppt_w"/>
                                          </p:val>
                                        </p:tav>
                                      </p:tavLst>
                                    </p:anim>
                                    <p:anim calcmode="lin" valueType="num">
                                      <p:cBhvr>
                                        <p:cTn id="18" dur="1000" fill="hold"/>
                                        <p:tgtEl>
                                          <p:spTgt spid="22"/>
                                        </p:tgtEl>
                                        <p:attrNameLst>
                                          <p:attrName>ppt_h</p:attrName>
                                        </p:attrNameLst>
                                      </p:cBhvr>
                                      <p:tavLst>
                                        <p:tav tm="0">
                                          <p:val>
                                            <p:strVal val="#ppt_h"/>
                                          </p:val>
                                        </p:tav>
                                        <p:tav tm="100000">
                                          <p:val>
                                            <p:strVal val="#ppt_h"/>
                                          </p:val>
                                        </p:tav>
                                      </p:tavLst>
                                    </p:anim>
                                    <p:animEffect transition="in" filter="fade">
                                      <p:cBhvr>
                                        <p:cTn id="19" dur="1000"/>
                                        <p:tgtEl>
                                          <p:spTgt spid="2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strVal val="#ppt_w*0.70"/>
                                          </p:val>
                                        </p:tav>
                                        <p:tav tm="100000">
                                          <p:val>
                                            <p:strVal val="#ppt_w"/>
                                          </p:val>
                                        </p:tav>
                                      </p:tavLst>
                                    </p:anim>
                                    <p:anim calcmode="lin" valueType="num">
                                      <p:cBhvr>
                                        <p:cTn id="23" dur="1000" fill="hold"/>
                                        <p:tgtEl>
                                          <p:spTgt spid="21"/>
                                        </p:tgtEl>
                                        <p:attrNameLst>
                                          <p:attrName>ppt_h</p:attrName>
                                        </p:attrNameLst>
                                      </p:cBhvr>
                                      <p:tavLst>
                                        <p:tav tm="0">
                                          <p:val>
                                            <p:strVal val="#ppt_h"/>
                                          </p:val>
                                        </p:tav>
                                        <p:tav tm="100000">
                                          <p:val>
                                            <p:strVal val="#ppt_h"/>
                                          </p:val>
                                        </p:tav>
                                      </p:tavLst>
                                    </p:anim>
                                    <p:animEffect transition="in" filter="fade">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19458"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pic>
        <p:nvPicPr>
          <p:cNvPr id="5" name="Picture 4" descr="Pi1.jpg"/>
          <p:cNvPicPr>
            <a:picLocks noChangeAspect="1"/>
          </p:cNvPicPr>
          <p:nvPr/>
        </p:nvPicPr>
        <p:blipFill>
          <a:blip r:embed="rId2">
            <a:lum bright="-20000"/>
          </a:blip>
          <a:stretch>
            <a:fillRect/>
          </a:stretch>
        </p:blipFill>
        <p:spPr>
          <a:xfrm>
            <a:off x="457200" y="381000"/>
            <a:ext cx="12039600" cy="7010400"/>
          </a:xfrm>
          <a:prstGeom prst="rect">
            <a:avLst/>
          </a:prstGeom>
          <a:effectLst>
            <a:glow rad="228600">
              <a:schemeClr val="accent2">
                <a:satMod val="175000"/>
                <a:alpha val="40000"/>
              </a:schemeClr>
            </a:glow>
          </a:effectLst>
        </p:spPr>
      </p:pic>
      <p:sp>
        <p:nvSpPr>
          <p:cNvPr id="6" name="TextBox 1" descr="Wallpaper04935"/>
          <p:cNvSpPr>
            <a:spLocks noChangeArrowheads="1"/>
          </p:cNvSpPr>
          <p:nvPr/>
        </p:nvSpPr>
        <p:spPr bwMode="auto">
          <a:xfrm>
            <a:off x="4114800" y="685800"/>
            <a:ext cx="2949575" cy="1066800"/>
          </a:xfrm>
          <a:prstGeom prst="roundRect">
            <a:avLst>
              <a:gd name="adj" fmla="val 16667"/>
            </a:avLst>
          </a:prstGeom>
          <a:noFill/>
          <a:ln w="28575" algn="ctr">
            <a:noFill/>
            <a:round/>
            <a:headEnd/>
            <a:tailEnd/>
          </a:ln>
          <a:effectLst>
            <a:glow rad="228600">
              <a:schemeClr val="accent4">
                <a:satMod val="175000"/>
                <a:alpha val="40000"/>
              </a:schemeClr>
            </a:glow>
            <a:outerShdw dist="20000" dir="5400000" rotWithShape="0">
              <a:srgbClr val="000000">
                <a:alpha val="37999"/>
              </a:srgbClr>
            </a:outerShdw>
          </a:effectLst>
        </p:spPr>
        <p:txBody>
          <a:bodyPr wrap="square" lIns="117564" tIns="58782" rIns="117564" bIns="58782">
            <a:prstTxWarp prst="textStop">
              <a:avLst/>
            </a:prstTxWarp>
            <a:spAutoFit/>
          </a:bodyPr>
          <a:lstStyle/>
          <a:p>
            <a:pPr algn="ctr">
              <a:defRPr/>
            </a:pPr>
            <a:r>
              <a:rPr lang="bn-BD"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লেখক</a:t>
            </a:r>
            <a:r>
              <a:rPr lang="bn-IN"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bn-IN" sz="4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পরিচিতি</a:t>
            </a:r>
            <a:r>
              <a:rPr lang="en-US" sz="40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endParaRPr lang="en-US"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7" name="Picture 11" descr="index786"/>
          <p:cNvPicPr>
            <a:picLocks noChangeAspect="1" noChangeArrowheads="1"/>
          </p:cNvPicPr>
          <p:nvPr/>
        </p:nvPicPr>
        <p:blipFill>
          <a:blip r:embed="rId3">
            <a:lum contrast="20000"/>
          </a:blip>
          <a:srcRect/>
          <a:stretch>
            <a:fillRect/>
          </a:stretch>
        </p:blipFill>
        <p:spPr bwMode="auto">
          <a:xfrm>
            <a:off x="8610600" y="1371600"/>
            <a:ext cx="2964815" cy="1903518"/>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1"/>
          <p:cNvSpPr>
            <a:spLocks noChangeArrowheads="1"/>
          </p:cNvSpPr>
          <p:nvPr/>
        </p:nvSpPr>
        <p:spPr bwMode="auto">
          <a:xfrm>
            <a:off x="8763000" y="3352800"/>
            <a:ext cx="2880359" cy="829404"/>
          </a:xfrm>
          <a:prstGeom prst="roundRect">
            <a:avLst>
              <a:gd name="adj" fmla="val 16667"/>
            </a:avLst>
          </a:prstGeom>
          <a:noFill/>
          <a:ln w="9525" algn="ctr">
            <a:noFill/>
            <a:round/>
            <a:headEnd/>
            <a:tailEnd/>
          </a:ln>
          <a:effectLst>
            <a:glow rad="228600">
              <a:schemeClr val="accent4">
                <a:satMod val="175000"/>
                <a:alpha val="40000"/>
              </a:schemeClr>
            </a:glow>
            <a:outerShdw dist="20000" dir="5400000" rotWithShape="0">
              <a:srgbClr val="000000">
                <a:alpha val="37999"/>
              </a:srgbClr>
            </a:outerShdw>
          </a:effectLst>
        </p:spPr>
        <p:txBody>
          <a:bodyPr wrap="square" lIns="117564" tIns="58782" rIns="117564" bIns="58782">
            <a:prstTxWarp prst="textPlain">
              <a:avLst/>
            </a:prstTxWarp>
            <a:spAutoFit/>
          </a:bodyPr>
          <a:lstStyle/>
          <a:p>
            <a:pPr algn="ctr">
              <a:defRPr/>
            </a:pPr>
            <a:r>
              <a:rPr lang="bn-BD" sz="4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রনেশ </a:t>
            </a:r>
            <a:r>
              <a:rPr lang="bn-BD" sz="4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দাশগুপ্ত</a:t>
            </a:r>
            <a:r>
              <a:rPr lang="en-US" sz="4100" dirty="0"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endParaRPr lang="en-US" sz="4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9" name="TextBox 1"/>
          <p:cNvSpPr>
            <a:spLocks noChangeArrowheads="1"/>
          </p:cNvSpPr>
          <p:nvPr/>
        </p:nvSpPr>
        <p:spPr bwMode="auto">
          <a:xfrm>
            <a:off x="1752600" y="1905000"/>
            <a:ext cx="5435600" cy="754184"/>
          </a:xfrm>
          <a:prstGeom prst="roundRect">
            <a:avLst>
              <a:gd name="adj" fmla="val 16667"/>
            </a:avLst>
          </a:prstGeom>
          <a:noFill/>
          <a:ln w="9525" algn="ctr">
            <a:noFill/>
            <a:round/>
            <a:headEnd/>
            <a:tailEnd/>
          </a:ln>
          <a:effectLst>
            <a:glow rad="228600">
              <a:schemeClr val="accent4">
                <a:satMod val="175000"/>
                <a:alpha val="40000"/>
              </a:schemeClr>
            </a:glow>
            <a:outerShdw dist="20000" dir="5400000" rotWithShape="0">
              <a:srgbClr val="000000">
                <a:alpha val="37999"/>
              </a:srgbClr>
            </a:outerShdw>
          </a:effectLst>
        </p:spPr>
        <p:txBody>
          <a:bodyPr lIns="117564" tIns="58782" rIns="117564" bIns="58782">
            <a:prstTxWarp prst="textPlain">
              <a:avLst/>
            </a:prstTxWarp>
            <a:spAutoFit/>
          </a:bodyPr>
          <a:lstStyle/>
          <a:p>
            <a:pPr algn="ctr">
              <a:buFont typeface="Wingdings" pitchFamily="2" charset="2"/>
              <a:buNone/>
              <a:defRPr/>
            </a:pPr>
            <a:r>
              <a:rPr lang="bn-BD" sz="3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জন্ম ১৯১২ সালের ১২ জানুয়ারী </a:t>
            </a:r>
            <a:endParaRPr lang="en-US" sz="3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11" name="TextBox 1"/>
          <p:cNvSpPr>
            <a:spLocks noChangeArrowheads="1"/>
          </p:cNvSpPr>
          <p:nvPr/>
        </p:nvSpPr>
        <p:spPr bwMode="auto">
          <a:xfrm>
            <a:off x="1600200" y="2971800"/>
            <a:ext cx="5623560" cy="1331809"/>
          </a:xfrm>
          <a:prstGeom prst="roundRect">
            <a:avLst>
              <a:gd name="adj" fmla="val 16667"/>
            </a:avLst>
          </a:prstGeom>
          <a:noFill/>
          <a:ln w="9525" algn="ctr">
            <a:noFill/>
            <a:round/>
            <a:headEnd/>
            <a:tailEnd/>
          </a:ln>
          <a:effectLst>
            <a:glow rad="228600">
              <a:schemeClr val="accent4">
                <a:satMod val="175000"/>
                <a:alpha val="40000"/>
              </a:schemeClr>
            </a:glow>
            <a:outerShdw dist="20000" dir="5400000" rotWithShape="0">
              <a:srgbClr val="000000">
                <a:alpha val="37999"/>
              </a:srgbClr>
            </a:outerShdw>
          </a:effectLst>
        </p:spPr>
        <p:txBody>
          <a:bodyPr lIns="117564" tIns="58782" rIns="117564" bIns="58782">
            <a:prstTxWarp prst="textPlain">
              <a:avLst/>
            </a:prstTxWarp>
            <a:spAutoFit/>
          </a:bodyPr>
          <a:lstStyle/>
          <a:p>
            <a:pPr algn="ctr">
              <a:defRPr/>
            </a:pPr>
            <a:r>
              <a:rPr lang="bn-BD" sz="36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তিনি দৈনিক সংবাদ এর সাংবাদিক </a:t>
            </a:r>
            <a:r>
              <a:rPr lang="bn-BD" sz="36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ছিলেন</a:t>
            </a:r>
            <a:r>
              <a:rPr lang="en-US" sz="36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endParaRPr lang="bn-BD" sz="36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12" name="TextBox 1"/>
          <p:cNvSpPr>
            <a:spLocks noChangeArrowheads="1"/>
          </p:cNvSpPr>
          <p:nvPr/>
        </p:nvSpPr>
        <p:spPr bwMode="auto">
          <a:xfrm>
            <a:off x="1600200" y="6019800"/>
            <a:ext cx="6172200" cy="609600"/>
          </a:xfrm>
          <a:prstGeom prst="roundRect">
            <a:avLst>
              <a:gd name="adj" fmla="val 16667"/>
            </a:avLst>
          </a:prstGeom>
          <a:noFill/>
          <a:ln w="9525" algn="ctr">
            <a:noFill/>
            <a:round/>
            <a:headEnd/>
            <a:tailEnd/>
          </a:ln>
          <a:effectLst>
            <a:glow rad="228600">
              <a:schemeClr val="accent4">
                <a:satMod val="175000"/>
                <a:alpha val="40000"/>
              </a:schemeClr>
            </a:glow>
            <a:outerShdw dist="20000" dir="5400000" rotWithShape="0">
              <a:srgbClr val="000000">
                <a:alpha val="37999"/>
              </a:srgbClr>
            </a:outerShdw>
          </a:effectLst>
        </p:spPr>
        <p:txBody>
          <a:bodyPr lIns="117564" tIns="58782" rIns="117564" bIns="58782">
            <a:prstTxWarp prst="textPlain">
              <a:avLst/>
            </a:prstTxWarp>
            <a:spAutoFit/>
          </a:bodyPr>
          <a:lstStyle/>
          <a:p>
            <a:pPr algn="ctr">
              <a:defRPr/>
            </a:pPr>
            <a:r>
              <a:rPr lang="bn-BD" sz="3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মৃত্যু ১৯৯৭ সালের ৪ঠা নভেম্বর </a:t>
            </a:r>
            <a:endParaRPr lang="en-US" sz="3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13" name="TextBox 1"/>
          <p:cNvSpPr>
            <a:spLocks noChangeArrowheads="1"/>
          </p:cNvSpPr>
          <p:nvPr/>
        </p:nvSpPr>
        <p:spPr bwMode="auto">
          <a:xfrm>
            <a:off x="1524000" y="4572000"/>
            <a:ext cx="6207125" cy="1199729"/>
          </a:xfrm>
          <a:prstGeom prst="roundRect">
            <a:avLst>
              <a:gd name="adj" fmla="val 16667"/>
            </a:avLst>
          </a:prstGeom>
          <a:noFill/>
          <a:ln w="9525" algn="ctr">
            <a:noFill/>
            <a:round/>
            <a:headEnd/>
            <a:tailEnd/>
          </a:ln>
          <a:effectLst>
            <a:glow rad="228600">
              <a:schemeClr val="accent4">
                <a:satMod val="175000"/>
                <a:alpha val="40000"/>
              </a:schemeClr>
            </a:glow>
            <a:outerShdw dist="20000" dir="5400000" rotWithShape="0">
              <a:srgbClr val="000000">
                <a:alpha val="37999"/>
              </a:srgbClr>
            </a:outerShdw>
          </a:effectLst>
        </p:spPr>
        <p:txBody>
          <a:bodyPr lIns="117564" tIns="58782" rIns="117564" bIns="58782">
            <a:prstTxWarp prst="textPlain">
              <a:avLst/>
            </a:prstTxWarp>
            <a:spAutoFit/>
          </a:bodyPr>
          <a:lstStyle/>
          <a:p>
            <a:pPr algn="ctr">
              <a:defRPr/>
            </a:pPr>
            <a:r>
              <a:rPr lang="bn-BD" sz="36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উল্লেখযোগ্য গ্রন্থ</a:t>
            </a:r>
            <a:r>
              <a:rPr lang="en-US" sz="36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bn-BD" sz="36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শিল্পির স্বাধীনতার আয়ত দৃষ্টিতে আয়ত রূপ ইত্যাদি</a:t>
            </a:r>
            <a:r>
              <a:rPr lang="bn-BD" sz="36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a:t>
            </a:r>
            <a:r>
              <a:rPr lang="en-US" sz="36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endParaRPr lang="en-US" sz="36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Frame 3"/>
          <p:cNvSpPr>
            <a:spLocks/>
          </p:cNvSpPr>
          <p:nvPr/>
        </p:nvSpPr>
        <p:spPr bwMode="auto">
          <a:xfrm>
            <a:off x="0" y="-46778"/>
            <a:ext cx="12937173" cy="7819178"/>
          </a:xfrm>
          <a:custGeom>
            <a:avLst/>
            <a:gdLst>
              <a:gd name="T0" fmla="*/ 4620419 w 9240838"/>
              <a:gd name="T1" fmla="*/ 0 h 6899275"/>
              <a:gd name="T2" fmla="*/ 0 w 9240838"/>
              <a:gd name="T3" fmla="*/ 3449738 h 6899275"/>
              <a:gd name="T4" fmla="*/ 4620419 w 9240838"/>
              <a:gd name="T5" fmla="*/ 6899275 h 6899275"/>
              <a:gd name="T6" fmla="*/ 9240838 w 9240838"/>
              <a:gd name="T7" fmla="*/ 3449738 h 6899275"/>
              <a:gd name="T8" fmla="*/ 17694720 60000 65536"/>
              <a:gd name="T9" fmla="*/ 11796480 60000 65536"/>
              <a:gd name="T10" fmla="*/ 5898240 60000 65536"/>
              <a:gd name="T11" fmla="*/ 0 60000 65536"/>
              <a:gd name="T12" fmla="*/ 235196 w 9240838"/>
              <a:gd name="T13" fmla="*/ 235196 h 6899275"/>
              <a:gd name="T14" fmla="*/ 9005646 w 9240838"/>
              <a:gd name="T15" fmla="*/ 6664079 h 6899275"/>
            </a:gdLst>
            <a:ahLst/>
            <a:cxnLst>
              <a:cxn ang="T8">
                <a:pos x="T0" y="T1"/>
              </a:cxn>
              <a:cxn ang="T9">
                <a:pos x="T2" y="T3"/>
              </a:cxn>
              <a:cxn ang="T10">
                <a:pos x="T4" y="T5"/>
              </a:cxn>
              <a:cxn ang="T11">
                <a:pos x="T6" y="T7"/>
              </a:cxn>
            </a:cxnLst>
            <a:rect l="T12" t="T13" r="T14" b="T15"/>
            <a:pathLst>
              <a:path w="9240838" h="6899275">
                <a:moveTo>
                  <a:pt x="0" y="0"/>
                </a:moveTo>
                <a:lnTo>
                  <a:pt x="9240838" y="0"/>
                </a:lnTo>
                <a:lnTo>
                  <a:pt x="9240838" y="6899275"/>
                </a:lnTo>
                <a:lnTo>
                  <a:pt x="0" y="6899275"/>
                </a:lnTo>
                <a:close/>
                <a:moveTo>
                  <a:pt x="235196" y="235196"/>
                </a:moveTo>
                <a:lnTo>
                  <a:pt x="235196" y="6664079"/>
                </a:lnTo>
                <a:lnTo>
                  <a:pt x="9005642" y="6664079"/>
                </a:lnTo>
                <a:lnTo>
                  <a:pt x="9005642" y="235196"/>
                </a:lnTo>
                <a:close/>
              </a:path>
            </a:pathLst>
          </a:custGeom>
          <a:solidFill>
            <a:srgbClr val="0000FF"/>
          </a:solidFill>
          <a:ln w="38100" cap="flat" cmpd="sng" algn="ctr">
            <a:solidFill>
              <a:srgbClr val="FF00FF"/>
            </a:solidFill>
            <a:prstDash val="lgDash"/>
            <a:round/>
            <a:headEnd/>
            <a:tailEnd/>
          </a:ln>
        </p:spPr>
        <p:txBody>
          <a:bodyPr lIns="117564" tIns="58782" rIns="117564" bIns="58782" anchor="ctr"/>
          <a:lstStyle/>
          <a:p>
            <a:endParaRPr lang="en-US"/>
          </a:p>
        </p:txBody>
      </p:sp>
      <p:sp>
        <p:nvSpPr>
          <p:cNvPr id="79874" name="Rectangle 3"/>
          <p:cNvSpPr>
            <a:spLocks noChangeArrowheads="1"/>
          </p:cNvSpPr>
          <p:nvPr/>
        </p:nvSpPr>
        <p:spPr bwMode="auto">
          <a:xfrm>
            <a:off x="320040" y="259080"/>
            <a:ext cx="12268200" cy="7254240"/>
          </a:xfrm>
          <a:prstGeom prst="rect">
            <a:avLst/>
          </a:prstGeom>
          <a:noFill/>
          <a:ln w="177800">
            <a:solidFill>
              <a:srgbClr val="FF6600"/>
            </a:solidFill>
            <a:miter lim="800000"/>
            <a:headEnd/>
            <a:tailEnd/>
          </a:ln>
        </p:spPr>
        <p:txBody>
          <a:bodyPr wrap="none" lIns="117564" tIns="58782" rIns="117564" bIns="58782" anchor="ctr"/>
          <a:lstStyle/>
          <a:p>
            <a:endParaRPr lang="en-US"/>
          </a:p>
        </p:txBody>
      </p:sp>
      <p:sp>
        <p:nvSpPr>
          <p:cNvPr id="6" name="TextBox 1" descr="White marble"/>
          <p:cNvSpPr>
            <a:spLocks noChangeArrowheads="1"/>
          </p:cNvSpPr>
          <p:nvPr/>
        </p:nvSpPr>
        <p:spPr bwMode="auto">
          <a:xfrm>
            <a:off x="4795916" y="380866"/>
            <a:ext cx="2042160" cy="914534"/>
          </a:xfrm>
          <a:prstGeom prst="roundRect">
            <a:avLst>
              <a:gd name="adj" fmla="val 16667"/>
            </a:avLst>
          </a:prstGeom>
          <a:noFill/>
          <a:ln w="38100" algn="ctr">
            <a:noFill/>
            <a:round/>
            <a:headEnd/>
            <a:tailEnd/>
          </a:ln>
          <a:effectLst>
            <a:glow rad="228600">
              <a:schemeClr val="accent4">
                <a:satMod val="175000"/>
                <a:alpha val="40000"/>
              </a:schemeClr>
            </a:glow>
            <a:outerShdw dist="20000" dir="5400000" rotWithShape="0">
              <a:srgbClr val="000000">
                <a:alpha val="37999"/>
              </a:srgbClr>
            </a:outerShdw>
          </a:effectLst>
        </p:spPr>
        <p:txBody>
          <a:bodyPr wrap="square" lIns="117564" tIns="58782" rIns="117564" bIns="58782">
            <a:prstTxWarp prst="textPlain">
              <a:avLst/>
            </a:prstTxWarp>
            <a:spAutoFit/>
          </a:bodyPr>
          <a:lstStyle/>
          <a:p>
            <a:pPr algn="ctr">
              <a:defRPr/>
            </a:pPr>
            <a:r>
              <a:rPr lang="bn-BD" sz="4600" dirty="0">
                <a:effectLst>
                  <a:glow rad="228600">
                    <a:schemeClr val="accent3">
                      <a:satMod val="175000"/>
                      <a:alpha val="40000"/>
                    </a:schemeClr>
                  </a:glow>
                </a:effectLst>
                <a:latin typeface="NikoshBAN" pitchFamily="2" charset="0"/>
                <a:cs typeface="NikoshBAN" pitchFamily="2" charset="0"/>
              </a:rPr>
              <a:t>শব্দার্থ</a:t>
            </a:r>
            <a:endParaRPr lang="en-US" sz="4600" dirty="0">
              <a:effectLst>
                <a:glow rad="228600">
                  <a:schemeClr val="accent3">
                    <a:satMod val="175000"/>
                    <a:alpha val="40000"/>
                  </a:schemeClr>
                </a:glow>
              </a:effectLst>
              <a:latin typeface="NikoshBAN" pitchFamily="2" charset="0"/>
              <a:cs typeface="NikoshBAN" pitchFamily="2" charset="0"/>
            </a:endParaRPr>
          </a:p>
        </p:txBody>
      </p:sp>
      <p:sp>
        <p:nvSpPr>
          <p:cNvPr id="7" name="Right Arrow 6"/>
          <p:cNvSpPr>
            <a:spLocks noChangeArrowheads="1"/>
          </p:cNvSpPr>
          <p:nvPr/>
        </p:nvSpPr>
        <p:spPr bwMode="auto">
          <a:xfrm>
            <a:off x="1173480" y="1986280"/>
            <a:ext cx="2880360" cy="930170"/>
          </a:xfrm>
          <a:prstGeom prst="rightArrow">
            <a:avLst/>
          </a:prstGeom>
          <a:noFill/>
          <a:ln w="38100" algn="ctr">
            <a:solidFill>
              <a:srgbClr val="FF6600"/>
            </a:solidFill>
            <a:round/>
            <a:headEnd/>
            <a:tailEnd/>
          </a:ln>
        </p:spPr>
        <p:txBody>
          <a:bodyPr lIns="117564" tIns="58782" rIns="117564" bIns="58782" anchor="ctr"/>
          <a:lstStyle/>
          <a:p>
            <a:pPr algn="ctr"/>
            <a:r>
              <a:rPr lang="bn-BD" sz="3600" dirty="0">
                <a:latin typeface="NikoshBAN" pitchFamily="2" charset="0"/>
                <a:cs typeface="NikoshBAN" pitchFamily="2" charset="0"/>
              </a:rPr>
              <a:t>বদ্যভুমি</a:t>
            </a:r>
            <a:endParaRPr lang="en-US" sz="3600" dirty="0">
              <a:latin typeface="NikoshBAN" pitchFamily="2" charset="0"/>
              <a:cs typeface="NikoshBAN" pitchFamily="2" charset="0"/>
            </a:endParaRPr>
          </a:p>
        </p:txBody>
      </p:sp>
      <p:sp>
        <p:nvSpPr>
          <p:cNvPr id="8" name="Rounded Rectangle 6"/>
          <p:cNvSpPr>
            <a:spLocks noChangeArrowheads="1"/>
          </p:cNvSpPr>
          <p:nvPr/>
        </p:nvSpPr>
        <p:spPr bwMode="auto">
          <a:xfrm>
            <a:off x="7498080" y="1986280"/>
            <a:ext cx="4373880" cy="843810"/>
          </a:xfrm>
          <a:prstGeom prst="leftArrow">
            <a:avLst/>
          </a:prstGeom>
          <a:noFill/>
          <a:ln w="38100" algn="ctr">
            <a:solidFill>
              <a:srgbClr val="0000FF"/>
            </a:solidFill>
            <a:round/>
            <a:headEnd/>
            <a:tailEnd/>
          </a:ln>
        </p:spPr>
        <p:txBody>
          <a:bodyPr lIns="117564" tIns="58782" rIns="117564" bIns="58782" anchor="ctr"/>
          <a:lstStyle/>
          <a:p>
            <a:pPr algn="ctr"/>
            <a:r>
              <a:rPr lang="bn-BD" sz="3600" dirty="0">
                <a:latin typeface="NikoshBAN" pitchFamily="2" charset="0"/>
                <a:cs typeface="NikoshBAN" pitchFamily="2" charset="0"/>
              </a:rPr>
              <a:t>বধ বা হত্যা করার স্থান</a:t>
            </a:r>
            <a:endParaRPr lang="en-US" sz="3600" dirty="0">
              <a:latin typeface="NikoshBAN" pitchFamily="2" charset="0"/>
              <a:cs typeface="NikoshBAN" pitchFamily="2" charset="0"/>
            </a:endParaRPr>
          </a:p>
        </p:txBody>
      </p:sp>
      <p:pic>
        <p:nvPicPr>
          <p:cNvPr id="9" name="Picture 8" descr="Picture188888888"/>
          <p:cNvPicPr>
            <a:picLocks noChangeAspect="1" noChangeArrowheads="1"/>
          </p:cNvPicPr>
          <p:nvPr/>
        </p:nvPicPr>
        <p:blipFill>
          <a:blip r:embed="rId2"/>
          <a:srcRect/>
          <a:stretch>
            <a:fillRect/>
          </a:stretch>
        </p:blipFill>
        <p:spPr bwMode="auto">
          <a:xfrm>
            <a:off x="4269244" y="1640840"/>
            <a:ext cx="3305036" cy="1727200"/>
          </a:xfrm>
          <a:prstGeom prst="rect">
            <a:avLst/>
          </a:prstGeom>
          <a:ln>
            <a:noFill/>
          </a:ln>
          <a:effectLst>
            <a:softEdge rad="112500"/>
          </a:effectLst>
        </p:spPr>
      </p:pic>
      <p:sp>
        <p:nvSpPr>
          <p:cNvPr id="10" name="Rounded Rectangle 6"/>
          <p:cNvSpPr>
            <a:spLocks noChangeArrowheads="1"/>
          </p:cNvSpPr>
          <p:nvPr/>
        </p:nvSpPr>
        <p:spPr bwMode="auto">
          <a:xfrm>
            <a:off x="1386840" y="3806788"/>
            <a:ext cx="3307080" cy="930170"/>
          </a:xfrm>
          <a:prstGeom prst="rightArrow">
            <a:avLst/>
          </a:prstGeom>
          <a:noFill/>
          <a:ln w="38100" algn="ctr">
            <a:solidFill>
              <a:srgbClr val="FF6600"/>
            </a:solidFill>
            <a:round/>
            <a:headEnd/>
            <a:tailEnd/>
          </a:ln>
        </p:spPr>
        <p:txBody>
          <a:bodyPr lIns="117564" tIns="58782" rIns="117564" bIns="58782" anchor="ctr"/>
          <a:lstStyle/>
          <a:p>
            <a:pPr algn="ctr"/>
            <a:r>
              <a:rPr lang="bn-BD" sz="3600" b="1" dirty="0">
                <a:latin typeface="NikoshBAN" pitchFamily="2" charset="0"/>
                <a:cs typeface="NikoshBAN" pitchFamily="2" charset="0"/>
              </a:rPr>
              <a:t>আলবদর</a:t>
            </a:r>
            <a:endParaRPr lang="en-US" sz="3600" dirty="0">
              <a:latin typeface="NikoshBAN" pitchFamily="2" charset="0"/>
              <a:cs typeface="NikoshBAN" pitchFamily="2" charset="0"/>
            </a:endParaRPr>
          </a:p>
        </p:txBody>
      </p:sp>
      <p:sp>
        <p:nvSpPr>
          <p:cNvPr id="11" name="Rounded Rectangle 6"/>
          <p:cNvSpPr>
            <a:spLocks noChangeArrowheads="1"/>
          </p:cNvSpPr>
          <p:nvPr/>
        </p:nvSpPr>
        <p:spPr bwMode="auto">
          <a:xfrm>
            <a:off x="7498080" y="3806788"/>
            <a:ext cx="3200400" cy="930170"/>
          </a:xfrm>
          <a:prstGeom prst="leftArrow">
            <a:avLst/>
          </a:prstGeom>
          <a:noFill/>
          <a:ln w="38100" algn="ctr">
            <a:solidFill>
              <a:srgbClr val="0000FF"/>
            </a:solidFill>
            <a:round/>
            <a:headEnd/>
            <a:tailEnd/>
          </a:ln>
        </p:spPr>
        <p:txBody>
          <a:bodyPr lIns="117564" tIns="58782" rIns="117564" bIns="58782" anchor="ctr"/>
          <a:lstStyle/>
          <a:p>
            <a:pPr algn="ctr"/>
            <a:r>
              <a:rPr lang="bn-BD" sz="3600" b="1" dirty="0">
                <a:latin typeface="NikoshBAN" pitchFamily="2" charset="0"/>
                <a:cs typeface="NikoshBAN" pitchFamily="2" charset="0"/>
              </a:rPr>
              <a:t>রাজাকার</a:t>
            </a:r>
          </a:p>
        </p:txBody>
      </p:sp>
      <p:pic>
        <p:nvPicPr>
          <p:cNvPr id="12" name="Picture 16" descr="images790"/>
          <p:cNvPicPr>
            <a:picLocks noChangeAspect="1" noChangeArrowheads="1"/>
          </p:cNvPicPr>
          <p:nvPr/>
        </p:nvPicPr>
        <p:blipFill>
          <a:blip r:embed="rId3"/>
          <a:srcRect/>
          <a:stretch>
            <a:fillRect/>
          </a:stretch>
        </p:blipFill>
        <p:spPr bwMode="auto">
          <a:xfrm>
            <a:off x="4598679" y="3297891"/>
            <a:ext cx="2762241" cy="2056429"/>
          </a:xfrm>
          <a:prstGeom prst="ellipse">
            <a:avLst/>
          </a:prstGeom>
          <a:ln>
            <a:noFill/>
          </a:ln>
          <a:effectLst>
            <a:softEdge rad="112500"/>
          </a:effectLst>
        </p:spPr>
      </p:pic>
      <p:sp>
        <p:nvSpPr>
          <p:cNvPr id="13" name="Rounded Rectangle 6"/>
          <p:cNvSpPr>
            <a:spLocks noChangeArrowheads="1"/>
          </p:cNvSpPr>
          <p:nvPr/>
        </p:nvSpPr>
        <p:spPr bwMode="auto">
          <a:xfrm>
            <a:off x="1173480" y="5699760"/>
            <a:ext cx="2880360" cy="930170"/>
          </a:xfrm>
          <a:prstGeom prst="rightArrow">
            <a:avLst/>
          </a:prstGeom>
          <a:noFill/>
          <a:ln w="38100" algn="ctr">
            <a:solidFill>
              <a:srgbClr val="FF6600"/>
            </a:solidFill>
            <a:round/>
            <a:headEnd/>
            <a:tailEnd/>
          </a:ln>
        </p:spPr>
        <p:txBody>
          <a:bodyPr lIns="117564" tIns="58782" rIns="117564" bIns="58782" anchor="ctr"/>
          <a:lstStyle/>
          <a:p>
            <a:pPr algn="ctr"/>
            <a:r>
              <a:rPr lang="bn-BD" sz="3600" dirty="0">
                <a:latin typeface="NikoshBAN" pitchFamily="2" charset="0"/>
                <a:cs typeface="NikoshBAN" pitchFamily="2" charset="0"/>
              </a:rPr>
              <a:t>রণাঙ্গন</a:t>
            </a:r>
            <a:endParaRPr lang="en-US" sz="3600" dirty="0">
              <a:latin typeface="NikoshBAN" pitchFamily="2" charset="0"/>
              <a:cs typeface="NikoshBAN" pitchFamily="2" charset="0"/>
            </a:endParaRPr>
          </a:p>
        </p:txBody>
      </p:sp>
      <p:sp>
        <p:nvSpPr>
          <p:cNvPr id="14" name="Rounded Rectangle 6"/>
          <p:cNvSpPr>
            <a:spLocks noChangeArrowheads="1"/>
          </p:cNvSpPr>
          <p:nvPr/>
        </p:nvSpPr>
        <p:spPr bwMode="auto">
          <a:xfrm>
            <a:off x="7391400" y="5527040"/>
            <a:ext cx="4053840" cy="1209040"/>
          </a:xfrm>
          <a:prstGeom prst="leftArrow">
            <a:avLst/>
          </a:prstGeom>
          <a:noFill/>
          <a:ln w="38100" algn="ctr">
            <a:solidFill>
              <a:srgbClr val="0000FF"/>
            </a:solidFill>
            <a:round/>
            <a:headEnd/>
            <a:tailEnd/>
          </a:ln>
        </p:spPr>
        <p:txBody>
          <a:bodyPr lIns="117564" tIns="58782" rIns="117564" bIns="58782" anchor="ctr"/>
          <a:lstStyle/>
          <a:p>
            <a:pPr algn="ctr"/>
            <a:r>
              <a:rPr lang="bn-BD" sz="3600" dirty="0">
                <a:latin typeface="NikoshBAN" pitchFamily="2" charset="0"/>
                <a:cs typeface="NikoshBAN" pitchFamily="2" charset="0"/>
              </a:rPr>
              <a:t>যুদ্ধক্ষেত্র</a:t>
            </a:r>
            <a:endParaRPr lang="en-US" sz="3600" dirty="0">
              <a:latin typeface="NikoshBAN" pitchFamily="2" charset="0"/>
              <a:cs typeface="NikoshBAN" pitchFamily="2" charset="0"/>
            </a:endParaRPr>
          </a:p>
        </p:txBody>
      </p:sp>
      <p:pic>
        <p:nvPicPr>
          <p:cNvPr id="15" name="Picture 5"/>
          <p:cNvPicPr>
            <a:picLocks noChangeAspect="1"/>
          </p:cNvPicPr>
          <p:nvPr/>
        </p:nvPicPr>
        <p:blipFill>
          <a:blip r:embed="rId4" cstate="print"/>
          <a:srcRect/>
          <a:stretch>
            <a:fillRect/>
          </a:stretch>
        </p:blipFill>
        <p:spPr bwMode="auto">
          <a:xfrm>
            <a:off x="4273072" y="5450191"/>
            <a:ext cx="3087848" cy="1717689"/>
          </a:xfrm>
          <a:prstGeom prst="rect">
            <a:avLst/>
          </a:prstGeom>
          <a:ln>
            <a:noFill/>
          </a:ln>
          <a:effectLst>
            <a:softEdge rad="1125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ppt_x</p:attrName>
                                        </p:attrNameLst>
                                      </p:cBhvr>
                                      <p:tavLst>
                                        <p:tav tm="0">
                                          <p:val>
                                            <p:strVal val="#ppt_x-.2"/>
                                          </p:val>
                                        </p:tav>
                                        <p:tav tm="100000">
                                          <p:val>
                                            <p:strVal val="#ppt_x"/>
                                          </p:val>
                                        </p:tav>
                                      </p:tavLst>
                                    </p:anim>
                                    <p:anim calcmode="lin" valueType="num">
                                      <p:cBhvr>
                                        <p:cTn id="1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
                                        </p:tgtEl>
                                      </p:cBhvr>
                                    </p:animEffect>
                                  </p:childTnLst>
                                </p:cTn>
                              </p:par>
                              <p:par>
                                <p:cTn id="20" presetID="2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ppt_x</p:attrName>
                                        </p:attrNameLst>
                                      </p:cBhvr>
                                      <p:tavLst>
                                        <p:tav tm="0">
                                          <p:val>
                                            <p:strVal val="#ppt_x-.2"/>
                                          </p:val>
                                        </p:tav>
                                        <p:tav tm="100000">
                                          <p:val>
                                            <p:strVal val="#ppt_x"/>
                                          </p:val>
                                        </p:tav>
                                      </p:tavLst>
                                    </p:anim>
                                    <p:anim calcmode="lin" valueType="num">
                                      <p:cBhvr>
                                        <p:cTn id="2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2"/>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ppt_x</p:attrName>
                                        </p:attrNameLst>
                                      </p:cBhvr>
                                      <p:tavLst>
                                        <p:tav tm="0">
                                          <p:val>
                                            <p:strVal val="#ppt_x-.2"/>
                                          </p:val>
                                        </p:tav>
                                        <p:tav tm="100000">
                                          <p:val>
                                            <p:strVal val="#ppt_x"/>
                                          </p:val>
                                        </p:tav>
                                      </p:tavLst>
                                    </p:anim>
                                    <p:anim calcmode="lin" valueType="num">
                                      <p:cBhvr>
                                        <p:cTn id="2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3"/>
                                        </p:tgtEl>
                                      </p:cBhvr>
                                    </p:animEffect>
                                  </p:childTnLst>
                                </p:cTn>
                              </p:par>
                              <p:par>
                                <p:cTn id="30" presetID="29"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ppt_x</p:attrName>
                                        </p:attrNameLst>
                                      </p:cBhvr>
                                      <p:tavLst>
                                        <p:tav tm="0">
                                          <p:val>
                                            <p:strVal val="#ppt_x-.2"/>
                                          </p:val>
                                        </p:tav>
                                        <p:tav tm="100000">
                                          <p:val>
                                            <p:strVal val="#ppt_x"/>
                                          </p:val>
                                        </p:tav>
                                      </p:tavLst>
                                    </p:anim>
                                    <p:anim calcmode="lin" valueType="num">
                                      <p:cBhvr>
                                        <p:cTn id="33"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ppt_x</p:attrName>
                                        </p:attrNameLst>
                                      </p:cBhvr>
                                      <p:tavLst>
                                        <p:tav tm="0">
                                          <p:val>
                                            <p:strVal val="#ppt_x-.2"/>
                                          </p:val>
                                        </p:tav>
                                        <p:tav tm="100000">
                                          <p:val>
                                            <p:strVal val="#ppt_x"/>
                                          </p:val>
                                        </p:tav>
                                      </p:tavLst>
                                    </p:anim>
                                    <p:anim calcmode="lin" valueType="num">
                                      <p:cBhvr>
                                        <p:cTn id="4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1" dur="1000"/>
                                        <p:tgtEl>
                                          <p:spTgt spid="8"/>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ppt_x</p:attrName>
                                        </p:attrNameLst>
                                      </p:cBhvr>
                                      <p:tavLst>
                                        <p:tav tm="0">
                                          <p:val>
                                            <p:strVal val="#ppt_x-.2"/>
                                          </p:val>
                                        </p:tav>
                                        <p:tav tm="100000">
                                          <p:val>
                                            <p:strVal val="#ppt_x"/>
                                          </p:val>
                                        </p:tav>
                                      </p:tavLst>
                                    </p:anim>
                                    <p:anim calcmode="lin" valueType="num">
                                      <p:cBhvr>
                                        <p:cTn id="4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1"/>
                                        </p:tgtEl>
                                      </p:cBhvr>
                                    </p:animEffect>
                                  </p:childTnLst>
                                </p:cTn>
                              </p:par>
                              <p:par>
                                <p:cTn id="47" presetID="29"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ppt_x</p:attrName>
                                        </p:attrNameLst>
                                      </p:cBhvr>
                                      <p:tavLst>
                                        <p:tav tm="0">
                                          <p:val>
                                            <p:strVal val="#ppt_x-.2"/>
                                          </p:val>
                                        </p:tav>
                                        <p:tav tm="100000">
                                          <p:val>
                                            <p:strVal val="#ppt_x"/>
                                          </p:val>
                                        </p:tav>
                                      </p:tavLst>
                                    </p:anim>
                                    <p:anim calcmode="lin" valueType="num">
                                      <p:cBhvr>
                                        <p:cTn id="50"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3" grpId="0" animBg="1"/>
      <p:bldP spid="14" grpId="0" animBg="1"/>
    </p:bldLst>
  </p:timing>
</p:sld>
</file>

<file path=ppt/theme/theme1.xml><?xml version="1.0" encoding="utf-8"?>
<a:theme xmlns:a="http://schemas.openxmlformats.org/drawingml/2006/main" name="Office Them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2976</TotalTime>
  <Words>497</Words>
  <Application>Microsoft Office PowerPoint</Application>
  <PresentationFormat>Custom</PresentationFormat>
  <Paragraphs>93</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NCCNCC</cp:lastModifiedBy>
  <cp:revision>393</cp:revision>
  <dcterms:created xsi:type="dcterms:W3CDTF">2015-03-29T01:14:49Z</dcterms:created>
  <dcterms:modified xsi:type="dcterms:W3CDTF">2020-02-22T22:56:12Z</dcterms:modified>
</cp:coreProperties>
</file>