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2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7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7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5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9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1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5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2C2E-DA64-4959-8EDA-6ADDF145C27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973E-3E19-403A-B330-0B74275C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0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329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66700" y="121920"/>
            <a:ext cx="11658600" cy="67360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357188"/>
            <a:ext cx="7772400" cy="2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46304" y="134112"/>
            <a:ext cx="11814048" cy="65836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18688" y="353568"/>
            <a:ext cx="5949696" cy="8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পয়লা বৈশাখ অসাম্প্রদায়িক চেতনার উৎসব,</a:t>
            </a:r>
            <a:r>
              <a:rPr lang="en-US" sz="2400" dirty="0" err="1" smtClean="0"/>
              <a:t>বাঙ্গালীর</a:t>
            </a:r>
            <a:r>
              <a:rPr lang="en-US" sz="2400" smtClean="0"/>
              <a:t> </a:t>
            </a:r>
            <a:r>
              <a:rPr lang="bn-IN" sz="2400" smtClean="0"/>
              <a:t>সর্বশ্রেষ্ঠ </a:t>
            </a:r>
            <a:r>
              <a:rPr lang="bn-IN" sz="2400" dirty="0" smtClean="0"/>
              <a:t>সাংস্কৃতিক উৎসব -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" y="1621536"/>
            <a:ext cx="4913376" cy="4036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32" y="1621536"/>
            <a:ext cx="4876800" cy="4036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2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70688" y="158496"/>
            <a:ext cx="11789664" cy="652272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267200" y="353568"/>
            <a:ext cx="2840736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সরব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1" y="1682496"/>
            <a:ext cx="7022592" cy="3998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50591" y="5876544"/>
            <a:ext cx="7168897" cy="68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শিক্ষক পড়বে শিক্ষার্থীরা বই মিলিয়ে পড়বে 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65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70688" y="155448"/>
            <a:ext cx="11850624" cy="65471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পয়লা বৈশাখ কী ?</a:t>
            </a:r>
          </a:p>
          <a:p>
            <a:pPr algn="ctr"/>
            <a:r>
              <a:rPr lang="bn-IN" sz="5400" dirty="0" smtClean="0"/>
              <a:t>  </a:t>
            </a:r>
          </a:p>
          <a:p>
            <a:pPr algn="ctr"/>
            <a:r>
              <a:rPr lang="bn-IN" sz="5400" dirty="0" smtClean="0"/>
              <a:t>হাল খাতা কী ?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4291584" y="585216"/>
            <a:ext cx="4328160" cy="90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একক কাজ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1804416" y="2292096"/>
            <a:ext cx="1072896" cy="536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889760" y="3901440"/>
            <a:ext cx="1085088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4" y="337947"/>
            <a:ext cx="2705100" cy="1685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9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58496" y="170688"/>
            <a:ext cx="11862816" cy="65592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নববর্ষ উদযাপনের মাধ্যমে কী প্রকাশ পায় ব্যাখা করে</a:t>
            </a:r>
          </a:p>
          <a:p>
            <a:pPr algn="ctr"/>
            <a:r>
              <a:rPr lang="bn-IN" sz="3200" dirty="0" smtClean="0"/>
              <a:t>লিখ ?</a:t>
            </a:r>
          </a:p>
          <a:p>
            <a:pPr algn="ctr"/>
            <a:endParaRPr lang="bn-IN" sz="3200" dirty="0"/>
          </a:p>
          <a:p>
            <a:pPr algn="ctr"/>
            <a:r>
              <a:rPr lang="bn-IN" sz="3200" dirty="0" smtClean="0"/>
              <a:t> </a:t>
            </a:r>
          </a:p>
          <a:p>
            <a:pPr algn="ctr"/>
            <a:r>
              <a:rPr lang="bn-IN" sz="3200" dirty="0" smtClean="0"/>
              <a:t>পয়লা বৈশাখ উদযাপন কে কেন জাতীয় উৎসব বলা হয় </a:t>
            </a:r>
          </a:p>
          <a:p>
            <a:pPr algn="ctr"/>
            <a:r>
              <a:rPr lang="bn-IN" sz="3200" dirty="0" smtClean="0"/>
              <a:t>ব্যাখা করে লিখ ?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596640" y="536448"/>
            <a:ext cx="3364992" cy="682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দলীয় কাজ</a:t>
            </a:r>
            <a:endParaRPr lang="en-US" sz="3600" dirty="0"/>
          </a:p>
        </p:txBody>
      </p:sp>
      <p:sp>
        <p:nvSpPr>
          <p:cNvPr id="5" name="5-Point Star 4"/>
          <p:cNvSpPr/>
          <p:nvPr/>
        </p:nvSpPr>
        <p:spPr>
          <a:xfrm>
            <a:off x="670560" y="1926336"/>
            <a:ext cx="755904" cy="524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73024" y="3852672"/>
            <a:ext cx="768096" cy="5974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31" y="318706"/>
            <a:ext cx="3028950" cy="1514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82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34112" y="121920"/>
            <a:ext cx="11899392" cy="65836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১। বাংলা নববর্ষ কী ?  </a:t>
            </a:r>
          </a:p>
          <a:p>
            <a:pPr algn="ctr"/>
            <a:r>
              <a:rPr lang="bn-IN" sz="3600" dirty="0" smtClean="0"/>
              <a:t>২। ব্যবসায়ীরা পয়লা বৈশাখে কী ধরনের অনুষ্ঠান </a:t>
            </a:r>
          </a:p>
          <a:p>
            <a:pPr algn="ctr"/>
            <a:r>
              <a:rPr lang="bn-IN" sz="3600" dirty="0" smtClean="0"/>
              <a:t>করেন ? </a:t>
            </a:r>
          </a:p>
          <a:p>
            <a:pPr algn="ctr"/>
            <a:r>
              <a:rPr lang="bn-IN" sz="3600" dirty="0" smtClean="0"/>
              <a:t>৩। আবুল ফজল পয়লা বৈশাখ কে কিভাবে উপস্থাপন করেন ব্যাখা কর ? </a:t>
            </a:r>
          </a:p>
          <a:p>
            <a:pPr algn="ctr"/>
            <a:r>
              <a:rPr lang="bn-IN" sz="3600" dirty="0" smtClean="0"/>
              <a:t>৪।  পয়লা বৈশাখ একমাত্র ধর্মনিরপেক্ষ উৎসব কেন </a:t>
            </a:r>
          </a:p>
          <a:p>
            <a:pPr algn="ctr"/>
            <a:r>
              <a:rPr lang="bn-IN" sz="3600" dirty="0" smtClean="0"/>
              <a:t>লিখ 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938016" y="475488"/>
            <a:ext cx="2633472" cy="597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মূল্যায়ন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01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21920" y="195072"/>
            <a:ext cx="11875008" cy="648614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“বাংগালীর শ্রেষ্ঠ উৎসব পয়লা বৈশাখ কেন ধর্মনিরপেক্ষ উৎসব “ </a:t>
            </a:r>
          </a:p>
          <a:p>
            <a:pPr algn="ctr"/>
            <a:r>
              <a:rPr lang="bn-IN" sz="3200" dirty="0" smtClean="0"/>
              <a:t>তোমার উত্তর স্বপক্ষে বিশ্লেষন করে লিখ ?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4084320" y="487680"/>
            <a:ext cx="3547872" cy="975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বাড়ীর কাজ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708469"/>
            <a:ext cx="2705100" cy="1685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1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01168" y="210312"/>
            <a:ext cx="11789664" cy="643737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 </a:t>
            </a:r>
          </a:p>
          <a:p>
            <a:pPr algn="ctr"/>
            <a:endParaRPr lang="bn-IN" sz="5400" dirty="0"/>
          </a:p>
          <a:p>
            <a:pPr algn="ctr"/>
            <a:endParaRPr lang="bn-IN" sz="5400" dirty="0" smtClean="0"/>
          </a:p>
          <a:p>
            <a:pPr algn="ctr"/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আবার দেখা হবে-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787401"/>
            <a:ext cx="2913062" cy="3395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3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53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13360" y="346456"/>
            <a:ext cx="11740896" cy="6638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30624" y="890016"/>
            <a:ext cx="3706368" cy="950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360" y="2527300"/>
            <a:ext cx="4815840" cy="3861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সন্তোষ কুমার বর্মা  </a:t>
            </a:r>
          </a:p>
          <a:p>
            <a:pPr algn="ctr"/>
            <a:r>
              <a:rPr lang="bn-IN" sz="2800" dirty="0" smtClean="0"/>
              <a:t>সহকারী শিক্ষক </a:t>
            </a:r>
          </a:p>
          <a:p>
            <a:pPr algn="ctr"/>
            <a:r>
              <a:rPr lang="bn-IN" sz="3200" dirty="0" smtClean="0"/>
              <a:t>ভান্ডারদহ জনতা উচ্চ বিদ্যালয় </a:t>
            </a:r>
          </a:p>
          <a:p>
            <a:pPr algn="ctr"/>
            <a:r>
              <a:rPr lang="bn-IN" sz="3200" dirty="0" smtClean="0"/>
              <a:t> পাটগ্রাম, লালমনিরহাট । </a:t>
            </a:r>
            <a:r>
              <a:rPr lang="bn-IN" sz="2800" dirty="0" smtClean="0"/>
              <a:t>মোবাইলঃ০১৭৬৮৯২৬৬৫৮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254240" y="2527300"/>
            <a:ext cx="4278232" cy="3861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বিষয়ঃ</a:t>
            </a:r>
            <a:r>
              <a:rPr lang="bn-IN" sz="5400" dirty="0" smtClean="0"/>
              <a:t> </a:t>
            </a:r>
            <a:r>
              <a:rPr lang="bn-IN" sz="4800" dirty="0" smtClean="0"/>
              <a:t>বাংলা </a:t>
            </a:r>
            <a:r>
              <a:rPr lang="bn-IN" sz="5400" dirty="0" smtClean="0"/>
              <a:t> </a:t>
            </a:r>
            <a:endParaRPr lang="en-US" sz="5400" dirty="0" smtClean="0"/>
          </a:p>
          <a:p>
            <a:pPr algn="ctr"/>
            <a:r>
              <a:rPr lang="bn-IN" sz="4000" dirty="0" smtClean="0"/>
              <a:t>শ্রেনীঃ নবম গদ্য </a:t>
            </a:r>
            <a:endParaRPr lang="en-US" sz="4000" dirty="0" smtClean="0"/>
          </a:p>
          <a:p>
            <a:pPr algn="ctr"/>
            <a:r>
              <a:rPr lang="en-US" sz="4000" dirty="0" err="1" smtClean="0"/>
              <a:t>সময়ঃ</a:t>
            </a:r>
            <a:r>
              <a:rPr lang="en-US" sz="4000" dirty="0" smtClean="0"/>
              <a:t> ৪৫ </a:t>
            </a:r>
            <a:r>
              <a:rPr lang="en-US" sz="4000" dirty="0" err="1" smtClean="0"/>
              <a:t>মিনিট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60" y="2357437"/>
            <a:ext cx="1047496" cy="41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41300" y="203200"/>
            <a:ext cx="11785600" cy="63627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1282700"/>
            <a:ext cx="4203700" cy="384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37" y="1282700"/>
            <a:ext cx="4068763" cy="384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527175" y="260477"/>
            <a:ext cx="8874920" cy="7301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3200" dirty="0" err="1" smtClean="0"/>
              <a:t>নিছের</a:t>
            </a:r>
            <a:r>
              <a:rPr lang="en-US" sz="3200" dirty="0" smtClean="0"/>
              <a:t> </a:t>
            </a:r>
            <a:r>
              <a:rPr lang="bn-IN" sz="3200" dirty="0" smtClean="0"/>
              <a:t>ছবিতে কী দেখা যায় 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730500" y="5664200"/>
            <a:ext cx="6096000" cy="723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বছরের কোন সময় এগুলোর ব্যবহার হয়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57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41300" y="228600"/>
            <a:ext cx="11658600" cy="6388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965200"/>
            <a:ext cx="8046203" cy="4432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968500" y="5676900"/>
            <a:ext cx="8229600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মঙ্গল শোভাযাত্রা বছরের কোন সময় হয় ?</a:t>
            </a:r>
            <a:endParaRPr lang="en-US" sz="3200" dirty="0"/>
          </a:p>
        </p:txBody>
      </p:sp>
      <p:sp>
        <p:nvSpPr>
          <p:cNvPr id="4" name="Flowchart: Decision 3"/>
          <p:cNvSpPr/>
          <p:nvPr/>
        </p:nvSpPr>
        <p:spPr>
          <a:xfrm>
            <a:off x="4363720" y="286004"/>
            <a:ext cx="3413760" cy="53949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শোভাযাত্রা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45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15900" y="165100"/>
            <a:ext cx="11722100" cy="6477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আজকের পাঠের বিষয়</a:t>
            </a:r>
          </a:p>
          <a:p>
            <a:pPr algn="ctr"/>
            <a:r>
              <a:rPr lang="bn-IN" sz="4000" dirty="0" smtClean="0"/>
              <a:t> </a:t>
            </a:r>
          </a:p>
          <a:p>
            <a:pPr algn="ctr"/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পয়লা বৈশাখ</a:t>
            </a:r>
          </a:p>
          <a:p>
            <a:pPr algn="ctr"/>
            <a:r>
              <a:rPr lang="bn-IN" sz="4000" dirty="0" smtClean="0"/>
              <a:t> </a:t>
            </a:r>
          </a:p>
          <a:p>
            <a:pPr algn="ctr"/>
            <a:r>
              <a:rPr lang="bn-IN" sz="4000" dirty="0" smtClean="0"/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কবীর চৌধুরী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2225675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58496" y="146304"/>
            <a:ext cx="11789664" cy="657148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13504" y="353568"/>
            <a:ext cx="2584704" cy="8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শিখন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ফল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194560" y="1865376"/>
            <a:ext cx="8071104" cy="426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</a:t>
            </a:r>
            <a:r>
              <a:rPr lang="bn-IN" sz="3600" dirty="0" smtClean="0"/>
              <a:t> লেখক পরিচিতি বলতে পারবে ? 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</a:t>
            </a:r>
            <a:r>
              <a:rPr lang="bn-IN" sz="3600" dirty="0" smtClean="0"/>
              <a:t> কঠিন শব্দের অর্থ বলতে পারবে ? </a:t>
            </a:r>
          </a:p>
          <a:p>
            <a:pPr algn="ctr"/>
            <a:r>
              <a:rPr lang="bn-IN" sz="3600" dirty="0" smtClean="0"/>
              <a:t>   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</a:t>
            </a:r>
            <a:r>
              <a:rPr lang="bn-IN" sz="3600" dirty="0" smtClean="0"/>
              <a:t> পয়লা বৈশাখ উদযাপনের মাধ্যমে কী প্রকাশ পায় তা লিখতে পারবে ?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৪।</a:t>
            </a:r>
            <a:r>
              <a:rPr lang="bn-IN" sz="3600" dirty="0" smtClean="0"/>
              <a:t> পয়লা বৈশাখ বাঙ্গালীদের সর্বশ্রেষ্ঠ           সাংস্কৃতিক উৎসব ব্যাখা করতে </a:t>
            </a:r>
          </a:p>
          <a:p>
            <a:pPr algn="ctr"/>
            <a:r>
              <a:rPr lang="bn-IN" sz="3600" dirty="0" smtClean="0"/>
              <a:t>পারবে ?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55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37744" y="199748"/>
            <a:ext cx="11716512" cy="63520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                                    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7" y="597217"/>
            <a:ext cx="1924050" cy="2371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63879" y="3093929"/>
            <a:ext cx="2354894" cy="56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কবীর চৌধুরী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747365" y="1407298"/>
            <a:ext cx="4308953" cy="75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জম্নঃ ১৯২৩ সালের ৯ই ফ্রেব্রূয়ারী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747365" y="2304789"/>
            <a:ext cx="4308953" cy="80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পিতাঃ আব্দুল হালিম চৌধুরী </a:t>
            </a:r>
          </a:p>
          <a:p>
            <a:pPr algn="ctr"/>
            <a:r>
              <a:rPr lang="bn-IN" sz="2000" dirty="0" smtClean="0"/>
              <a:t>মাতাঃ আফিয়া বাগম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747365" y="3281819"/>
            <a:ext cx="4321479" cy="83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উল্লেখযোগ্য রচনাঃ ছয় সঙ্গী,সাহিত্য কোষ, ছবি কথা সুর, বঙ্গবন্ধু শেখ মুজিব ইত্যাদি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47365" y="4246323"/>
            <a:ext cx="4283901" cy="713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মৃত্যুঃ ২০১১ সালের ১৩ই ডিসেম্বর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07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70688" y="182880"/>
            <a:ext cx="11838432" cy="653491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40480" y="390144"/>
            <a:ext cx="2877312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কঠিন শব্দের অর্থ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14400" y="1402080"/>
            <a:ext cx="2511552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গৌরবমন্ডিত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4" y="1194816"/>
            <a:ext cx="2548128" cy="132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76160" y="1402080"/>
            <a:ext cx="2718816" cy="86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মহিমাময়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14400" y="3060192"/>
            <a:ext cx="2596896" cy="90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নওরোজ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4" y="2950464"/>
            <a:ext cx="2548128" cy="1484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7376160" y="3060192"/>
            <a:ext cx="280416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নতুন দিন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99744" y="5023104"/>
            <a:ext cx="2511552" cy="90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ক্ষীর্ণদৃষ্টি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8" y="4861940"/>
            <a:ext cx="2493264" cy="1465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7461504" y="5023104"/>
            <a:ext cx="2718816" cy="90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সংকীর্ন দৃষ্টি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46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0665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34112" y="134112"/>
            <a:ext cx="11789664" cy="653491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3632" y="365760"/>
            <a:ext cx="4084320" cy="633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পয়লা বৈশাখ বাঙ্গালীর উৎসব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1419987"/>
            <a:ext cx="10058400" cy="4828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3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270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36</cp:revision>
  <dcterms:created xsi:type="dcterms:W3CDTF">2019-06-04T08:34:27Z</dcterms:created>
  <dcterms:modified xsi:type="dcterms:W3CDTF">2020-02-23T16:24:35Z</dcterms:modified>
</cp:coreProperties>
</file>