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90" r:id="rId10"/>
    <p:sldId id="291" r:id="rId11"/>
    <p:sldId id="300" r:id="rId12"/>
    <p:sldId id="303" r:id="rId13"/>
    <p:sldId id="304" r:id="rId14"/>
    <p:sldId id="264" r:id="rId15"/>
    <p:sldId id="274" r:id="rId16"/>
    <p:sldId id="275" r:id="rId17"/>
    <p:sldId id="276" r:id="rId18"/>
    <p:sldId id="278" r:id="rId19"/>
    <p:sldId id="284" r:id="rId20"/>
    <p:sldId id="295" r:id="rId21"/>
    <p:sldId id="302" r:id="rId22"/>
    <p:sldId id="301" r:id="rId23"/>
    <p:sldId id="296" r:id="rId24"/>
    <p:sldId id="299" r:id="rId25"/>
    <p:sldId id="288" r:id="rId26"/>
    <p:sldId id="285" r:id="rId27"/>
    <p:sldId id="287" r:id="rId28"/>
    <p:sldId id="267" r:id="rId29"/>
    <p:sldId id="2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4FF"/>
    <a:srgbClr val="FF0066"/>
    <a:srgbClr val="BA1846"/>
    <a:srgbClr val="B7DBFF"/>
    <a:srgbClr val="4514BE"/>
    <a:srgbClr val="F9FCFF"/>
    <a:srgbClr val="FAFDFE"/>
    <a:srgbClr val="0EC417"/>
    <a:srgbClr val="CC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2" autoAdjust="0"/>
    <p:restoredTop sz="93957" autoAdjust="0"/>
  </p:normalViewPr>
  <p:slideViewPr>
    <p:cSldViewPr snapToGrid="0">
      <p:cViewPr varScale="1">
        <p:scale>
          <a:sx n="64" d="100"/>
          <a:sy n="64" d="100"/>
        </p:scale>
        <p:origin x="1062" y="78"/>
      </p:cViewPr>
      <p:guideLst/>
    </p:cSldViewPr>
  </p:slideViewPr>
  <p:outlineViewPr>
    <p:cViewPr>
      <p:scale>
        <a:sx n="33" d="100"/>
        <a:sy n="33" d="100"/>
      </p:scale>
      <p:origin x="0" y="-2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208E3-7C32-4A10-853D-07C6C5C84EF3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D9E4A2-4D8F-44FB-9679-C18CB6C48536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</a:p>
      </dgm:t>
    </dgm:pt>
    <dgm:pt modelId="{93F01C7A-E916-4D12-B94E-04E8F1DF1D2D}" type="parTrans" cxnId="{B1F82514-5289-45EB-A2F6-A22B079CBED6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011D74-6823-4A99-8EE8-7B23BC1649AB}" type="sibTrans" cxnId="{B1F82514-5289-45EB-A2F6-A22B079CBED6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941EE7-7766-42DE-97CA-B3588DE6F47B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</a:p>
      </dgm:t>
    </dgm:pt>
    <dgm:pt modelId="{35122E1E-6928-4A81-A3DF-741BC7C40320}" type="parTrans" cxnId="{0395AB93-9FDE-4AEF-8317-992E1FB6C62E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7F9546-A495-4824-B739-4215BEDABE2D}" type="sibTrans" cxnId="{0395AB93-9FDE-4AEF-8317-992E1FB6C62E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C77F03-2DD2-4331-9EAE-D89660D77C3F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</a:p>
      </dgm:t>
    </dgm:pt>
    <dgm:pt modelId="{627211BC-E867-4E77-93D4-E989E97DCC78}" type="parTrans" cxnId="{CB92F151-D48C-45FD-9BD8-87EFB92D4AF6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FFF2EB-1A6A-43C6-9872-54C94A6BAD54}" type="sibTrans" cxnId="{CB92F151-D48C-45FD-9BD8-87EFB92D4AF6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8C758A-FDB1-4505-864E-531BA66B1E1A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১৫</a:t>
          </a:r>
        </a:p>
      </dgm:t>
    </dgm:pt>
    <dgm:pt modelId="{2108E488-528B-45EA-B2B7-24A3439AFE88}" type="parTrans" cxnId="{D14D7CED-7F55-4EEE-896E-F78E56A532F1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44583B-7A04-4608-A3E5-AA005C84E36B}" type="sibTrans" cxnId="{D14D7CED-7F55-4EEE-896E-F78E56A532F1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A8AE28-5149-4675-9AB1-2D188CDCF38F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</a:p>
      </dgm:t>
    </dgm:pt>
    <dgm:pt modelId="{C8DA45B9-881F-4F68-9BAA-CD005A05F790}" type="parTrans" cxnId="{611B2767-E964-4C32-945B-3C6F1A7842BC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9F41A2-520C-46FB-A926-DCDE8AEF5FDC}" type="sibTrans" cxnId="{611B2767-E964-4C32-945B-3C6F1A7842BC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0C42D9-3D78-4D1E-959C-D74414C2E6AB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৪৫</a:t>
          </a:r>
        </a:p>
      </dgm:t>
    </dgm:pt>
    <dgm:pt modelId="{C80AEEB6-723D-4631-B42C-F43FD9DBE94D}" type="parTrans" cxnId="{186D34A6-75BB-47FE-9A2F-69C583D26600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276B8-426F-45A1-803F-04CE31384309}" type="sibTrans" cxnId="{186D34A6-75BB-47FE-9A2F-69C583D26600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B6F1B6-5F38-41C2-88BF-70667ADF1DE4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৩৫</a:t>
          </a:r>
        </a:p>
      </dgm:t>
    </dgm:pt>
    <dgm:pt modelId="{88AD2ACD-A995-4988-9141-11BB35CEAFC4}" type="parTrans" cxnId="{29974558-890A-46D9-A665-E4A69FF81074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CC2DEF-7484-44F1-B7D7-088AAFCF855F}" type="sibTrans" cxnId="{29974558-890A-46D9-A665-E4A69FF81074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AD4110-63F2-4AF7-AFBE-659B7F17C4FD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২৫</a:t>
          </a:r>
        </a:p>
      </dgm:t>
    </dgm:pt>
    <dgm:pt modelId="{50259FE2-530F-42D9-A9E3-681F9B691739}" type="parTrans" cxnId="{78DE56E1-5405-4925-90F8-B12177B9F474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AE4613-5A97-41E6-A590-237228BFC87E}" type="sibTrans" cxnId="{78DE56E1-5405-4925-90F8-B12177B9F474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E50346-A79D-4404-8C8E-99270D7B03A9}">
      <dgm:prSet phldrT="[Text]" phldr="1"/>
      <dgm:spPr/>
      <dgm:t>
        <a:bodyPr/>
        <a:lstStyle/>
        <a:p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9591B9-FA73-4839-A67B-3B47B16F336B}" type="parTrans" cxnId="{6CE3E282-96F7-45AF-B5DB-992D9BDC82C9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88810-CEF3-4577-8A73-E962668C10B1}" type="sibTrans" cxnId="{6CE3E282-96F7-45AF-B5DB-992D9BDC82C9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AC7826-FCF1-4BF6-80D3-B2E29C489644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১০</a:t>
          </a:r>
        </a:p>
      </dgm:t>
    </dgm:pt>
    <dgm:pt modelId="{BCD512DD-9F37-4889-BE25-F512BD6B494B}" type="parTrans" cxnId="{A85647A2-290C-44D1-9043-77C24FE9FB45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337B4E-B62B-496F-B164-91DACC9749E4}" type="sibTrans" cxnId="{A85647A2-290C-44D1-9043-77C24FE9FB4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7A799C-A219-4AA9-88AF-66A1C38653C1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৫০</a:t>
          </a:r>
        </a:p>
      </dgm:t>
    </dgm:pt>
    <dgm:pt modelId="{B9CED554-F17A-4A63-918C-DA770E3ECB08}" type="parTrans" cxnId="{8028EFB4-1F7C-4E9E-AA48-0951936DBC97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E79520-AAC5-472C-BCF2-D2A8F1D3D34D}" type="sibTrans" cxnId="{8028EFB4-1F7C-4E9E-AA48-0951936DBC97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546F79-A791-44FA-8445-F43A3F46611D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</a:p>
      </dgm:t>
    </dgm:pt>
    <dgm:pt modelId="{F5294644-89DB-431D-A6B8-AD223E2934CE}" type="parTrans" cxnId="{C8979831-370E-4535-A875-F2FF665979B1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D5228C-ACD8-4746-B624-F989315439C3}" type="sibTrans" cxnId="{C8979831-370E-4535-A875-F2FF665979B1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666B93-7E34-47B1-B3F4-5B0F7F7E93BA}" type="pres">
      <dgm:prSet presAssocID="{B63208E3-7C32-4A10-853D-07C6C5C84EF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A77324-BC99-4A53-8693-38B879F0F4EE}" type="pres">
      <dgm:prSet presAssocID="{EBD9E4A2-4D8F-44FB-9679-C18CB6C48536}" presName="centerShape" presStyleLbl="node0" presStyleIdx="0" presStyleCnt="1"/>
      <dgm:spPr/>
    </dgm:pt>
    <dgm:pt modelId="{0DD27CE2-0362-4D48-8A20-C97951ABF5A5}" type="pres">
      <dgm:prSet presAssocID="{35122E1E-6928-4A81-A3DF-741BC7C40320}" presName="Name9" presStyleLbl="parChTrans1D2" presStyleIdx="0" presStyleCnt="10"/>
      <dgm:spPr/>
    </dgm:pt>
    <dgm:pt modelId="{CAB9F1E5-103F-452D-8261-55AEAA11544B}" type="pres">
      <dgm:prSet presAssocID="{35122E1E-6928-4A81-A3DF-741BC7C40320}" presName="connTx" presStyleLbl="parChTrans1D2" presStyleIdx="0" presStyleCnt="10"/>
      <dgm:spPr/>
    </dgm:pt>
    <dgm:pt modelId="{88FCE312-4FDF-4C67-A4F6-173DC9AA74BF}" type="pres">
      <dgm:prSet presAssocID="{A0941EE7-7766-42DE-97CA-B3588DE6F47B}" presName="node" presStyleLbl="node1" presStyleIdx="0" presStyleCnt="10">
        <dgm:presLayoutVars>
          <dgm:bulletEnabled val="1"/>
        </dgm:presLayoutVars>
      </dgm:prSet>
      <dgm:spPr/>
    </dgm:pt>
    <dgm:pt modelId="{6A2DB306-9850-4E59-AD66-8238E7FD13E3}" type="pres">
      <dgm:prSet presAssocID="{627211BC-E867-4E77-93D4-E989E97DCC78}" presName="Name9" presStyleLbl="parChTrans1D2" presStyleIdx="1" presStyleCnt="10"/>
      <dgm:spPr/>
    </dgm:pt>
    <dgm:pt modelId="{CF9902F7-1AA4-46DC-8AAF-5520F32DDF70}" type="pres">
      <dgm:prSet presAssocID="{627211BC-E867-4E77-93D4-E989E97DCC78}" presName="connTx" presStyleLbl="parChTrans1D2" presStyleIdx="1" presStyleCnt="10"/>
      <dgm:spPr/>
    </dgm:pt>
    <dgm:pt modelId="{F696C8A7-8942-44E4-A61B-E81AC1AAAEAD}" type="pres">
      <dgm:prSet presAssocID="{A4C77F03-2DD2-4331-9EAE-D89660D77C3F}" presName="node" presStyleLbl="node1" presStyleIdx="1" presStyleCnt="10">
        <dgm:presLayoutVars>
          <dgm:bulletEnabled val="1"/>
        </dgm:presLayoutVars>
      </dgm:prSet>
      <dgm:spPr/>
    </dgm:pt>
    <dgm:pt modelId="{61A407C5-E089-4399-9B04-E158FE8552CC}" type="pres">
      <dgm:prSet presAssocID="{50259FE2-530F-42D9-A9E3-681F9B691739}" presName="Name9" presStyleLbl="parChTrans1D2" presStyleIdx="2" presStyleCnt="10"/>
      <dgm:spPr/>
    </dgm:pt>
    <dgm:pt modelId="{CEF8F49A-8DD5-49E5-8ADF-4DE586C064D1}" type="pres">
      <dgm:prSet presAssocID="{50259FE2-530F-42D9-A9E3-681F9B691739}" presName="connTx" presStyleLbl="parChTrans1D2" presStyleIdx="2" presStyleCnt="10"/>
      <dgm:spPr/>
    </dgm:pt>
    <dgm:pt modelId="{757CBDAE-6AFC-4511-B526-C94EF3127FEE}" type="pres">
      <dgm:prSet presAssocID="{1AAD4110-63F2-4AF7-AFBE-659B7F17C4FD}" presName="node" presStyleLbl="node1" presStyleIdx="2" presStyleCnt="10">
        <dgm:presLayoutVars>
          <dgm:bulletEnabled val="1"/>
        </dgm:presLayoutVars>
      </dgm:prSet>
      <dgm:spPr/>
    </dgm:pt>
    <dgm:pt modelId="{03F50B8F-5CDE-4DE6-A6C4-A8DD2EE7927C}" type="pres">
      <dgm:prSet presAssocID="{BCD512DD-9F37-4889-BE25-F512BD6B494B}" presName="Name9" presStyleLbl="parChTrans1D2" presStyleIdx="3" presStyleCnt="10"/>
      <dgm:spPr/>
    </dgm:pt>
    <dgm:pt modelId="{D355DC76-18CC-47B2-A1C5-03CAD2961C25}" type="pres">
      <dgm:prSet presAssocID="{BCD512DD-9F37-4889-BE25-F512BD6B494B}" presName="connTx" presStyleLbl="parChTrans1D2" presStyleIdx="3" presStyleCnt="10"/>
      <dgm:spPr/>
    </dgm:pt>
    <dgm:pt modelId="{6E66EA3A-A61F-452A-A14F-D48CB0057E6A}" type="pres">
      <dgm:prSet presAssocID="{78AC7826-FCF1-4BF6-80D3-B2E29C489644}" presName="node" presStyleLbl="node1" presStyleIdx="3" presStyleCnt="10">
        <dgm:presLayoutVars>
          <dgm:bulletEnabled val="1"/>
        </dgm:presLayoutVars>
      </dgm:prSet>
      <dgm:spPr/>
    </dgm:pt>
    <dgm:pt modelId="{B46BFA0C-7B3F-4082-9914-A76C6C3CA12E}" type="pres">
      <dgm:prSet presAssocID="{B9CED554-F17A-4A63-918C-DA770E3ECB08}" presName="Name9" presStyleLbl="parChTrans1D2" presStyleIdx="4" presStyleCnt="10"/>
      <dgm:spPr/>
    </dgm:pt>
    <dgm:pt modelId="{852AD46E-F5D5-43C2-A366-25BBB3B1D171}" type="pres">
      <dgm:prSet presAssocID="{B9CED554-F17A-4A63-918C-DA770E3ECB08}" presName="connTx" presStyleLbl="parChTrans1D2" presStyleIdx="4" presStyleCnt="10"/>
      <dgm:spPr/>
    </dgm:pt>
    <dgm:pt modelId="{7C09C449-1B08-40CA-8621-F77ADFCEB6EB}" type="pres">
      <dgm:prSet presAssocID="{0C7A799C-A219-4AA9-88AF-66A1C38653C1}" presName="node" presStyleLbl="node1" presStyleIdx="4" presStyleCnt="10">
        <dgm:presLayoutVars>
          <dgm:bulletEnabled val="1"/>
        </dgm:presLayoutVars>
      </dgm:prSet>
      <dgm:spPr/>
    </dgm:pt>
    <dgm:pt modelId="{5B7EA1FD-ACD6-42AB-B350-E6445C8F353B}" type="pres">
      <dgm:prSet presAssocID="{F5294644-89DB-431D-A6B8-AD223E2934CE}" presName="Name9" presStyleLbl="parChTrans1D2" presStyleIdx="5" presStyleCnt="10"/>
      <dgm:spPr/>
    </dgm:pt>
    <dgm:pt modelId="{E7DE1925-AA8D-4E97-A5E1-BF5844885B5D}" type="pres">
      <dgm:prSet presAssocID="{F5294644-89DB-431D-A6B8-AD223E2934CE}" presName="connTx" presStyleLbl="parChTrans1D2" presStyleIdx="5" presStyleCnt="10"/>
      <dgm:spPr/>
    </dgm:pt>
    <dgm:pt modelId="{5E9ACC5D-A288-4561-BA65-3D0FDA4B3C06}" type="pres">
      <dgm:prSet presAssocID="{52546F79-A791-44FA-8445-F43A3F46611D}" presName="node" presStyleLbl="node1" presStyleIdx="5" presStyleCnt="10">
        <dgm:presLayoutVars>
          <dgm:bulletEnabled val="1"/>
        </dgm:presLayoutVars>
      </dgm:prSet>
      <dgm:spPr/>
    </dgm:pt>
    <dgm:pt modelId="{CDB42D6F-0A19-4094-8110-5730F339CF81}" type="pres">
      <dgm:prSet presAssocID="{2108E488-528B-45EA-B2B7-24A3439AFE88}" presName="Name9" presStyleLbl="parChTrans1D2" presStyleIdx="6" presStyleCnt="10"/>
      <dgm:spPr/>
    </dgm:pt>
    <dgm:pt modelId="{5F38C8D3-7045-458E-87BE-CC3F266EDCBE}" type="pres">
      <dgm:prSet presAssocID="{2108E488-528B-45EA-B2B7-24A3439AFE88}" presName="connTx" presStyleLbl="parChTrans1D2" presStyleIdx="6" presStyleCnt="10"/>
      <dgm:spPr/>
    </dgm:pt>
    <dgm:pt modelId="{663DEA4D-D3E6-4977-982F-FD4432575D0E}" type="pres">
      <dgm:prSet presAssocID="{D88C758A-FDB1-4505-864E-531BA66B1E1A}" presName="node" presStyleLbl="node1" presStyleIdx="6" presStyleCnt="10">
        <dgm:presLayoutVars>
          <dgm:bulletEnabled val="1"/>
        </dgm:presLayoutVars>
      </dgm:prSet>
      <dgm:spPr/>
    </dgm:pt>
    <dgm:pt modelId="{A5D8A8D3-3E81-4F7D-A14D-D144FF3F291D}" type="pres">
      <dgm:prSet presAssocID="{88AD2ACD-A995-4988-9141-11BB35CEAFC4}" presName="Name9" presStyleLbl="parChTrans1D2" presStyleIdx="7" presStyleCnt="10"/>
      <dgm:spPr/>
    </dgm:pt>
    <dgm:pt modelId="{B9CEEA8F-97CB-4567-BBE4-556FDB1C997B}" type="pres">
      <dgm:prSet presAssocID="{88AD2ACD-A995-4988-9141-11BB35CEAFC4}" presName="connTx" presStyleLbl="parChTrans1D2" presStyleIdx="7" presStyleCnt="10"/>
      <dgm:spPr/>
    </dgm:pt>
    <dgm:pt modelId="{C1CE2067-9D12-43D2-8BBE-93D69AAE721E}" type="pres">
      <dgm:prSet presAssocID="{BCB6F1B6-5F38-41C2-88BF-70667ADF1DE4}" presName="node" presStyleLbl="node1" presStyleIdx="7" presStyleCnt="10">
        <dgm:presLayoutVars>
          <dgm:bulletEnabled val="1"/>
        </dgm:presLayoutVars>
      </dgm:prSet>
      <dgm:spPr/>
    </dgm:pt>
    <dgm:pt modelId="{129A7B5A-8BB2-4A98-9107-E46E39A700D4}" type="pres">
      <dgm:prSet presAssocID="{C80AEEB6-723D-4631-B42C-F43FD9DBE94D}" presName="Name9" presStyleLbl="parChTrans1D2" presStyleIdx="8" presStyleCnt="10"/>
      <dgm:spPr/>
    </dgm:pt>
    <dgm:pt modelId="{20A1B0F1-D12C-4A10-A062-EDAF47B14D1C}" type="pres">
      <dgm:prSet presAssocID="{C80AEEB6-723D-4631-B42C-F43FD9DBE94D}" presName="connTx" presStyleLbl="parChTrans1D2" presStyleIdx="8" presStyleCnt="10"/>
      <dgm:spPr/>
    </dgm:pt>
    <dgm:pt modelId="{5B03AE0F-8C48-4145-B96E-669E3737A93F}" type="pres">
      <dgm:prSet presAssocID="{480C42D9-3D78-4D1E-959C-D74414C2E6AB}" presName="node" presStyleLbl="node1" presStyleIdx="8" presStyleCnt="10">
        <dgm:presLayoutVars>
          <dgm:bulletEnabled val="1"/>
        </dgm:presLayoutVars>
      </dgm:prSet>
      <dgm:spPr/>
    </dgm:pt>
    <dgm:pt modelId="{6FAE8DBF-8735-4AF3-98FA-9C8E3A4E1BE5}" type="pres">
      <dgm:prSet presAssocID="{C8DA45B9-881F-4F68-9BAA-CD005A05F790}" presName="Name9" presStyleLbl="parChTrans1D2" presStyleIdx="9" presStyleCnt="10"/>
      <dgm:spPr/>
    </dgm:pt>
    <dgm:pt modelId="{9B1E730E-6142-468B-B0FC-7F4D5EE6FC1A}" type="pres">
      <dgm:prSet presAssocID="{C8DA45B9-881F-4F68-9BAA-CD005A05F790}" presName="connTx" presStyleLbl="parChTrans1D2" presStyleIdx="9" presStyleCnt="10"/>
      <dgm:spPr/>
    </dgm:pt>
    <dgm:pt modelId="{63693384-4CED-475B-B219-5F7AE04E721A}" type="pres">
      <dgm:prSet presAssocID="{6AA8AE28-5149-4675-9AB1-2D188CDCF38F}" presName="node" presStyleLbl="node1" presStyleIdx="9" presStyleCnt="10">
        <dgm:presLayoutVars>
          <dgm:bulletEnabled val="1"/>
        </dgm:presLayoutVars>
      </dgm:prSet>
      <dgm:spPr/>
    </dgm:pt>
  </dgm:ptLst>
  <dgm:cxnLst>
    <dgm:cxn modelId="{3CD0BC02-1339-49D0-AF29-A0CC79F2D1A3}" type="presOf" srcId="{BCB6F1B6-5F38-41C2-88BF-70667ADF1DE4}" destId="{C1CE2067-9D12-43D2-8BBE-93D69AAE721E}" srcOrd="0" destOrd="0" presId="urn:microsoft.com/office/officeart/2005/8/layout/radial1"/>
    <dgm:cxn modelId="{25CDE10C-CCC5-4E9E-A414-338576609B28}" type="presOf" srcId="{C80AEEB6-723D-4631-B42C-F43FD9DBE94D}" destId="{20A1B0F1-D12C-4A10-A062-EDAF47B14D1C}" srcOrd="1" destOrd="0" presId="urn:microsoft.com/office/officeart/2005/8/layout/radial1"/>
    <dgm:cxn modelId="{6BCE800E-2663-4943-9008-540810F61C78}" type="presOf" srcId="{B9CED554-F17A-4A63-918C-DA770E3ECB08}" destId="{852AD46E-F5D5-43C2-A366-25BBB3B1D171}" srcOrd="1" destOrd="0" presId="urn:microsoft.com/office/officeart/2005/8/layout/radial1"/>
    <dgm:cxn modelId="{40B7A010-9A96-49BF-B6B2-EB05BDEEE445}" type="presOf" srcId="{35122E1E-6928-4A81-A3DF-741BC7C40320}" destId="{CAB9F1E5-103F-452D-8261-55AEAA11544B}" srcOrd="1" destOrd="0" presId="urn:microsoft.com/office/officeart/2005/8/layout/radial1"/>
    <dgm:cxn modelId="{DAA15A12-70A3-46AE-AA7D-2A8BDC652FE6}" type="presOf" srcId="{50259FE2-530F-42D9-A9E3-681F9B691739}" destId="{61A407C5-E089-4399-9B04-E158FE8552CC}" srcOrd="0" destOrd="0" presId="urn:microsoft.com/office/officeart/2005/8/layout/radial1"/>
    <dgm:cxn modelId="{B1F82514-5289-45EB-A2F6-A22B079CBED6}" srcId="{B63208E3-7C32-4A10-853D-07C6C5C84EF3}" destId="{EBD9E4A2-4D8F-44FB-9679-C18CB6C48536}" srcOrd="0" destOrd="0" parTransId="{93F01C7A-E916-4D12-B94E-04E8F1DF1D2D}" sibTransId="{73011D74-6823-4A99-8EE8-7B23BC1649AB}"/>
    <dgm:cxn modelId="{B5EAC918-7DD6-4202-98D5-22DA98B929C4}" type="presOf" srcId="{A4C77F03-2DD2-4331-9EAE-D89660D77C3F}" destId="{F696C8A7-8942-44E4-A61B-E81AC1AAAEAD}" srcOrd="0" destOrd="0" presId="urn:microsoft.com/office/officeart/2005/8/layout/radial1"/>
    <dgm:cxn modelId="{189A6824-D543-4841-A7CB-4DF5ED1B2658}" type="presOf" srcId="{BCD512DD-9F37-4889-BE25-F512BD6B494B}" destId="{03F50B8F-5CDE-4DE6-A6C4-A8DD2EE7927C}" srcOrd="0" destOrd="0" presId="urn:microsoft.com/office/officeart/2005/8/layout/radial1"/>
    <dgm:cxn modelId="{B7582B27-0AF5-476D-B79E-8A30BAA1846F}" type="presOf" srcId="{6AA8AE28-5149-4675-9AB1-2D188CDCF38F}" destId="{63693384-4CED-475B-B219-5F7AE04E721A}" srcOrd="0" destOrd="0" presId="urn:microsoft.com/office/officeart/2005/8/layout/radial1"/>
    <dgm:cxn modelId="{C8979831-370E-4535-A875-F2FF665979B1}" srcId="{EBD9E4A2-4D8F-44FB-9679-C18CB6C48536}" destId="{52546F79-A791-44FA-8445-F43A3F46611D}" srcOrd="5" destOrd="0" parTransId="{F5294644-89DB-431D-A6B8-AD223E2934CE}" sibTransId="{FFD5228C-ACD8-4746-B624-F989315439C3}"/>
    <dgm:cxn modelId="{E9AD0236-8A87-4ED2-A945-2B9A1B3A2528}" type="presOf" srcId="{88AD2ACD-A995-4988-9141-11BB35CEAFC4}" destId="{A5D8A8D3-3E81-4F7D-A14D-D144FF3F291D}" srcOrd="0" destOrd="0" presId="urn:microsoft.com/office/officeart/2005/8/layout/radial1"/>
    <dgm:cxn modelId="{8B54313C-204E-485A-8546-393AC5478C7A}" type="presOf" srcId="{2108E488-528B-45EA-B2B7-24A3439AFE88}" destId="{5F38C8D3-7045-458E-87BE-CC3F266EDCBE}" srcOrd="1" destOrd="0" presId="urn:microsoft.com/office/officeart/2005/8/layout/radial1"/>
    <dgm:cxn modelId="{01438A63-69FD-404C-9A1F-E3E1D5A10B83}" type="presOf" srcId="{0C7A799C-A219-4AA9-88AF-66A1C38653C1}" destId="{7C09C449-1B08-40CA-8621-F77ADFCEB6EB}" srcOrd="0" destOrd="0" presId="urn:microsoft.com/office/officeart/2005/8/layout/radial1"/>
    <dgm:cxn modelId="{CA895845-AB56-443F-98C2-6DB975D82068}" type="presOf" srcId="{C80AEEB6-723D-4631-B42C-F43FD9DBE94D}" destId="{129A7B5A-8BB2-4A98-9107-E46E39A700D4}" srcOrd="0" destOrd="0" presId="urn:microsoft.com/office/officeart/2005/8/layout/radial1"/>
    <dgm:cxn modelId="{611B2767-E964-4C32-945B-3C6F1A7842BC}" srcId="{EBD9E4A2-4D8F-44FB-9679-C18CB6C48536}" destId="{6AA8AE28-5149-4675-9AB1-2D188CDCF38F}" srcOrd="9" destOrd="0" parTransId="{C8DA45B9-881F-4F68-9BAA-CD005A05F790}" sibTransId="{CB9F41A2-520C-46FB-A926-DCDE8AEF5FDC}"/>
    <dgm:cxn modelId="{3C463C4D-AD4E-4591-BD31-4A76AE069BB1}" type="presOf" srcId="{627211BC-E867-4E77-93D4-E989E97DCC78}" destId="{6A2DB306-9850-4E59-AD66-8238E7FD13E3}" srcOrd="0" destOrd="0" presId="urn:microsoft.com/office/officeart/2005/8/layout/radial1"/>
    <dgm:cxn modelId="{CB92F151-D48C-45FD-9BD8-87EFB92D4AF6}" srcId="{EBD9E4A2-4D8F-44FB-9679-C18CB6C48536}" destId="{A4C77F03-2DD2-4331-9EAE-D89660D77C3F}" srcOrd="1" destOrd="0" parTransId="{627211BC-E867-4E77-93D4-E989E97DCC78}" sibTransId="{7EFFF2EB-1A6A-43C6-9872-54C94A6BAD54}"/>
    <dgm:cxn modelId="{82424352-EBE9-42E0-8E9F-231AFC22D6CF}" type="presOf" srcId="{B63208E3-7C32-4A10-853D-07C6C5C84EF3}" destId="{53666B93-7E34-47B1-B3F4-5B0F7F7E93BA}" srcOrd="0" destOrd="0" presId="urn:microsoft.com/office/officeart/2005/8/layout/radial1"/>
    <dgm:cxn modelId="{29974558-890A-46D9-A665-E4A69FF81074}" srcId="{EBD9E4A2-4D8F-44FB-9679-C18CB6C48536}" destId="{BCB6F1B6-5F38-41C2-88BF-70667ADF1DE4}" srcOrd="7" destOrd="0" parTransId="{88AD2ACD-A995-4988-9141-11BB35CEAFC4}" sibTransId="{68CC2DEF-7484-44F1-B7D7-088AAFCF855F}"/>
    <dgm:cxn modelId="{D664E379-716C-4291-AA6B-20EE3AEEB479}" type="presOf" srcId="{A0941EE7-7766-42DE-97CA-B3588DE6F47B}" destId="{88FCE312-4FDF-4C67-A4F6-173DC9AA74BF}" srcOrd="0" destOrd="0" presId="urn:microsoft.com/office/officeart/2005/8/layout/radial1"/>
    <dgm:cxn modelId="{2D00227B-EBDB-48BD-BB1E-452119A80ABB}" type="presOf" srcId="{35122E1E-6928-4A81-A3DF-741BC7C40320}" destId="{0DD27CE2-0362-4D48-8A20-C97951ABF5A5}" srcOrd="0" destOrd="0" presId="urn:microsoft.com/office/officeart/2005/8/layout/radial1"/>
    <dgm:cxn modelId="{CCFC6C7C-35B8-4728-A2F8-34D04EF20119}" type="presOf" srcId="{78AC7826-FCF1-4BF6-80D3-B2E29C489644}" destId="{6E66EA3A-A61F-452A-A14F-D48CB0057E6A}" srcOrd="0" destOrd="0" presId="urn:microsoft.com/office/officeart/2005/8/layout/radial1"/>
    <dgm:cxn modelId="{6CE3E282-96F7-45AF-B5DB-992D9BDC82C9}" srcId="{B63208E3-7C32-4A10-853D-07C6C5C84EF3}" destId="{E6E50346-A79D-4404-8C8E-99270D7B03A9}" srcOrd="1" destOrd="0" parTransId="{E19591B9-FA73-4839-A67B-3B47B16F336B}" sibTransId="{A0E88810-CEF3-4577-8A73-E962668C10B1}"/>
    <dgm:cxn modelId="{DB3BEA8B-A350-46FE-BA3F-9D433368D3FD}" type="presOf" srcId="{2108E488-528B-45EA-B2B7-24A3439AFE88}" destId="{CDB42D6F-0A19-4094-8110-5730F339CF81}" srcOrd="0" destOrd="0" presId="urn:microsoft.com/office/officeart/2005/8/layout/radial1"/>
    <dgm:cxn modelId="{F5A41D8C-7FD2-496A-8D99-08B4D7F1561F}" type="presOf" srcId="{52546F79-A791-44FA-8445-F43A3F46611D}" destId="{5E9ACC5D-A288-4561-BA65-3D0FDA4B3C06}" srcOrd="0" destOrd="0" presId="urn:microsoft.com/office/officeart/2005/8/layout/radial1"/>
    <dgm:cxn modelId="{9BF1A793-278D-48CE-B73C-5F52878200A1}" type="presOf" srcId="{50259FE2-530F-42D9-A9E3-681F9B691739}" destId="{CEF8F49A-8DD5-49E5-8ADF-4DE586C064D1}" srcOrd="1" destOrd="0" presId="urn:microsoft.com/office/officeart/2005/8/layout/radial1"/>
    <dgm:cxn modelId="{0395AB93-9FDE-4AEF-8317-992E1FB6C62E}" srcId="{EBD9E4A2-4D8F-44FB-9679-C18CB6C48536}" destId="{A0941EE7-7766-42DE-97CA-B3588DE6F47B}" srcOrd="0" destOrd="0" parTransId="{35122E1E-6928-4A81-A3DF-741BC7C40320}" sibTransId="{6B7F9546-A495-4824-B739-4215BEDABE2D}"/>
    <dgm:cxn modelId="{2EF6A697-CEB7-4733-AC0A-5D586DC2E53C}" type="presOf" srcId="{88AD2ACD-A995-4988-9141-11BB35CEAFC4}" destId="{B9CEEA8F-97CB-4567-BBE4-556FDB1C997B}" srcOrd="1" destOrd="0" presId="urn:microsoft.com/office/officeart/2005/8/layout/radial1"/>
    <dgm:cxn modelId="{3DAC489A-425E-4250-BCFF-1253DD2BFE62}" type="presOf" srcId="{D88C758A-FDB1-4505-864E-531BA66B1E1A}" destId="{663DEA4D-D3E6-4977-982F-FD4432575D0E}" srcOrd="0" destOrd="0" presId="urn:microsoft.com/office/officeart/2005/8/layout/radial1"/>
    <dgm:cxn modelId="{CA9B919A-F470-4B7B-AAEC-110023990A05}" type="presOf" srcId="{480C42D9-3D78-4D1E-959C-D74414C2E6AB}" destId="{5B03AE0F-8C48-4145-B96E-669E3737A93F}" srcOrd="0" destOrd="0" presId="urn:microsoft.com/office/officeart/2005/8/layout/radial1"/>
    <dgm:cxn modelId="{A85647A2-290C-44D1-9043-77C24FE9FB45}" srcId="{EBD9E4A2-4D8F-44FB-9679-C18CB6C48536}" destId="{78AC7826-FCF1-4BF6-80D3-B2E29C489644}" srcOrd="3" destOrd="0" parTransId="{BCD512DD-9F37-4889-BE25-F512BD6B494B}" sibTransId="{C5337B4E-B62B-496F-B164-91DACC9749E4}"/>
    <dgm:cxn modelId="{186D34A6-75BB-47FE-9A2F-69C583D26600}" srcId="{EBD9E4A2-4D8F-44FB-9679-C18CB6C48536}" destId="{480C42D9-3D78-4D1E-959C-D74414C2E6AB}" srcOrd="8" destOrd="0" parTransId="{C80AEEB6-723D-4631-B42C-F43FD9DBE94D}" sibTransId="{A11276B8-426F-45A1-803F-04CE31384309}"/>
    <dgm:cxn modelId="{834A61B1-1699-4999-91DC-0E2948C3A72D}" type="presOf" srcId="{627211BC-E867-4E77-93D4-E989E97DCC78}" destId="{CF9902F7-1AA4-46DC-8AAF-5520F32DDF70}" srcOrd="1" destOrd="0" presId="urn:microsoft.com/office/officeart/2005/8/layout/radial1"/>
    <dgm:cxn modelId="{8028EFB4-1F7C-4E9E-AA48-0951936DBC97}" srcId="{EBD9E4A2-4D8F-44FB-9679-C18CB6C48536}" destId="{0C7A799C-A219-4AA9-88AF-66A1C38653C1}" srcOrd="4" destOrd="0" parTransId="{B9CED554-F17A-4A63-918C-DA770E3ECB08}" sibTransId="{C9E79520-AAC5-472C-BCF2-D2A8F1D3D34D}"/>
    <dgm:cxn modelId="{494628BD-7DFE-4768-B787-EC300B8C471B}" type="presOf" srcId="{B9CED554-F17A-4A63-918C-DA770E3ECB08}" destId="{B46BFA0C-7B3F-4082-9914-A76C6C3CA12E}" srcOrd="0" destOrd="0" presId="urn:microsoft.com/office/officeart/2005/8/layout/radial1"/>
    <dgm:cxn modelId="{082A3CC9-421B-4F0B-9723-ED11F18384E1}" type="presOf" srcId="{F5294644-89DB-431D-A6B8-AD223E2934CE}" destId="{5B7EA1FD-ACD6-42AB-B350-E6445C8F353B}" srcOrd="0" destOrd="0" presId="urn:microsoft.com/office/officeart/2005/8/layout/radial1"/>
    <dgm:cxn modelId="{4B1776DD-9C9A-4CC5-9A08-5782E8C862A2}" type="presOf" srcId="{C8DA45B9-881F-4F68-9BAA-CD005A05F790}" destId="{6FAE8DBF-8735-4AF3-98FA-9C8E3A4E1BE5}" srcOrd="0" destOrd="0" presId="urn:microsoft.com/office/officeart/2005/8/layout/radial1"/>
    <dgm:cxn modelId="{78DE56E1-5405-4925-90F8-B12177B9F474}" srcId="{EBD9E4A2-4D8F-44FB-9679-C18CB6C48536}" destId="{1AAD4110-63F2-4AF7-AFBE-659B7F17C4FD}" srcOrd="2" destOrd="0" parTransId="{50259FE2-530F-42D9-A9E3-681F9B691739}" sibTransId="{02AE4613-5A97-41E6-A590-237228BFC87E}"/>
    <dgm:cxn modelId="{5F756DE6-B617-41FF-BE44-9DC31FFAB9D9}" type="presOf" srcId="{1AAD4110-63F2-4AF7-AFBE-659B7F17C4FD}" destId="{757CBDAE-6AFC-4511-B526-C94EF3127FEE}" srcOrd="0" destOrd="0" presId="urn:microsoft.com/office/officeart/2005/8/layout/radial1"/>
    <dgm:cxn modelId="{D14D7CED-7F55-4EEE-896E-F78E56A532F1}" srcId="{EBD9E4A2-4D8F-44FB-9679-C18CB6C48536}" destId="{D88C758A-FDB1-4505-864E-531BA66B1E1A}" srcOrd="6" destOrd="0" parTransId="{2108E488-528B-45EA-B2B7-24A3439AFE88}" sibTransId="{0444583B-7A04-4608-A3E5-AA005C84E36B}"/>
    <dgm:cxn modelId="{868F61F0-379C-4473-9240-064F2DE4877D}" type="presOf" srcId="{F5294644-89DB-431D-A6B8-AD223E2934CE}" destId="{E7DE1925-AA8D-4E97-A5E1-BF5844885B5D}" srcOrd="1" destOrd="0" presId="urn:microsoft.com/office/officeart/2005/8/layout/radial1"/>
    <dgm:cxn modelId="{B90A45F2-BB6A-4844-9159-5FB9AF8F58B4}" type="presOf" srcId="{EBD9E4A2-4D8F-44FB-9679-C18CB6C48536}" destId="{3DA77324-BC99-4A53-8693-38B879F0F4EE}" srcOrd="0" destOrd="0" presId="urn:microsoft.com/office/officeart/2005/8/layout/radial1"/>
    <dgm:cxn modelId="{1F23BBF4-95C6-4A98-9578-30BB174CF7FE}" type="presOf" srcId="{BCD512DD-9F37-4889-BE25-F512BD6B494B}" destId="{D355DC76-18CC-47B2-A1C5-03CAD2961C25}" srcOrd="1" destOrd="0" presId="urn:microsoft.com/office/officeart/2005/8/layout/radial1"/>
    <dgm:cxn modelId="{20550AF5-8D2C-4DAC-974B-6CBCB3E82E3B}" type="presOf" srcId="{C8DA45B9-881F-4F68-9BAA-CD005A05F790}" destId="{9B1E730E-6142-468B-B0FC-7F4D5EE6FC1A}" srcOrd="1" destOrd="0" presId="urn:microsoft.com/office/officeart/2005/8/layout/radial1"/>
    <dgm:cxn modelId="{8E23E027-0E17-42BD-9C15-7F9E1723324C}" type="presParOf" srcId="{53666B93-7E34-47B1-B3F4-5B0F7F7E93BA}" destId="{3DA77324-BC99-4A53-8693-38B879F0F4EE}" srcOrd="0" destOrd="0" presId="urn:microsoft.com/office/officeart/2005/8/layout/radial1"/>
    <dgm:cxn modelId="{B0DD0B8D-74AB-445F-A0F3-C85447B15576}" type="presParOf" srcId="{53666B93-7E34-47B1-B3F4-5B0F7F7E93BA}" destId="{0DD27CE2-0362-4D48-8A20-C97951ABF5A5}" srcOrd="1" destOrd="0" presId="urn:microsoft.com/office/officeart/2005/8/layout/radial1"/>
    <dgm:cxn modelId="{3D7FBC02-F213-452A-A55B-5C8EB1B5D53C}" type="presParOf" srcId="{0DD27CE2-0362-4D48-8A20-C97951ABF5A5}" destId="{CAB9F1E5-103F-452D-8261-55AEAA11544B}" srcOrd="0" destOrd="0" presId="urn:microsoft.com/office/officeart/2005/8/layout/radial1"/>
    <dgm:cxn modelId="{B2D92982-1F30-4E94-9C40-E1AD655CCF65}" type="presParOf" srcId="{53666B93-7E34-47B1-B3F4-5B0F7F7E93BA}" destId="{88FCE312-4FDF-4C67-A4F6-173DC9AA74BF}" srcOrd="2" destOrd="0" presId="urn:microsoft.com/office/officeart/2005/8/layout/radial1"/>
    <dgm:cxn modelId="{341220C1-2B41-4ED0-8A7B-C1223397F09C}" type="presParOf" srcId="{53666B93-7E34-47B1-B3F4-5B0F7F7E93BA}" destId="{6A2DB306-9850-4E59-AD66-8238E7FD13E3}" srcOrd="3" destOrd="0" presId="urn:microsoft.com/office/officeart/2005/8/layout/radial1"/>
    <dgm:cxn modelId="{90A88ACF-23A0-4D9A-BA28-E87121504D0C}" type="presParOf" srcId="{6A2DB306-9850-4E59-AD66-8238E7FD13E3}" destId="{CF9902F7-1AA4-46DC-8AAF-5520F32DDF70}" srcOrd="0" destOrd="0" presId="urn:microsoft.com/office/officeart/2005/8/layout/radial1"/>
    <dgm:cxn modelId="{B15DB75B-6598-423B-850F-5E8136C5AC34}" type="presParOf" srcId="{53666B93-7E34-47B1-B3F4-5B0F7F7E93BA}" destId="{F696C8A7-8942-44E4-A61B-E81AC1AAAEAD}" srcOrd="4" destOrd="0" presId="urn:microsoft.com/office/officeart/2005/8/layout/radial1"/>
    <dgm:cxn modelId="{F825DAFB-7093-46CD-AD42-8D3C8AD826E9}" type="presParOf" srcId="{53666B93-7E34-47B1-B3F4-5B0F7F7E93BA}" destId="{61A407C5-E089-4399-9B04-E158FE8552CC}" srcOrd="5" destOrd="0" presId="urn:microsoft.com/office/officeart/2005/8/layout/radial1"/>
    <dgm:cxn modelId="{49EAEA8F-7616-4CF7-8376-7BA884BA0718}" type="presParOf" srcId="{61A407C5-E089-4399-9B04-E158FE8552CC}" destId="{CEF8F49A-8DD5-49E5-8ADF-4DE586C064D1}" srcOrd="0" destOrd="0" presId="urn:microsoft.com/office/officeart/2005/8/layout/radial1"/>
    <dgm:cxn modelId="{2FFBC7B4-DEB1-49FE-BA80-598EAD40F573}" type="presParOf" srcId="{53666B93-7E34-47B1-B3F4-5B0F7F7E93BA}" destId="{757CBDAE-6AFC-4511-B526-C94EF3127FEE}" srcOrd="6" destOrd="0" presId="urn:microsoft.com/office/officeart/2005/8/layout/radial1"/>
    <dgm:cxn modelId="{3E72307C-66BA-4685-AA81-2D4FF05F8199}" type="presParOf" srcId="{53666B93-7E34-47B1-B3F4-5B0F7F7E93BA}" destId="{03F50B8F-5CDE-4DE6-A6C4-A8DD2EE7927C}" srcOrd="7" destOrd="0" presId="urn:microsoft.com/office/officeart/2005/8/layout/radial1"/>
    <dgm:cxn modelId="{897E7D71-4787-4011-AF43-08647AFB1345}" type="presParOf" srcId="{03F50B8F-5CDE-4DE6-A6C4-A8DD2EE7927C}" destId="{D355DC76-18CC-47B2-A1C5-03CAD2961C25}" srcOrd="0" destOrd="0" presId="urn:microsoft.com/office/officeart/2005/8/layout/radial1"/>
    <dgm:cxn modelId="{D36FF77F-5966-4E02-920A-472658D2C4E1}" type="presParOf" srcId="{53666B93-7E34-47B1-B3F4-5B0F7F7E93BA}" destId="{6E66EA3A-A61F-452A-A14F-D48CB0057E6A}" srcOrd="8" destOrd="0" presId="urn:microsoft.com/office/officeart/2005/8/layout/radial1"/>
    <dgm:cxn modelId="{F656873F-C55E-4596-AA4A-539FAB312679}" type="presParOf" srcId="{53666B93-7E34-47B1-B3F4-5B0F7F7E93BA}" destId="{B46BFA0C-7B3F-4082-9914-A76C6C3CA12E}" srcOrd="9" destOrd="0" presId="urn:microsoft.com/office/officeart/2005/8/layout/radial1"/>
    <dgm:cxn modelId="{7ED1E423-4BDD-4C31-981C-315A8B03F82D}" type="presParOf" srcId="{B46BFA0C-7B3F-4082-9914-A76C6C3CA12E}" destId="{852AD46E-F5D5-43C2-A366-25BBB3B1D171}" srcOrd="0" destOrd="0" presId="urn:microsoft.com/office/officeart/2005/8/layout/radial1"/>
    <dgm:cxn modelId="{36D0A225-361C-42FD-9165-FE3CD2EF9292}" type="presParOf" srcId="{53666B93-7E34-47B1-B3F4-5B0F7F7E93BA}" destId="{7C09C449-1B08-40CA-8621-F77ADFCEB6EB}" srcOrd="10" destOrd="0" presId="urn:microsoft.com/office/officeart/2005/8/layout/radial1"/>
    <dgm:cxn modelId="{74815450-0C75-466C-ABA6-8C04ED4AAE68}" type="presParOf" srcId="{53666B93-7E34-47B1-B3F4-5B0F7F7E93BA}" destId="{5B7EA1FD-ACD6-42AB-B350-E6445C8F353B}" srcOrd="11" destOrd="0" presId="urn:microsoft.com/office/officeart/2005/8/layout/radial1"/>
    <dgm:cxn modelId="{A5FEBED8-D067-405C-A0CF-7DF77E096778}" type="presParOf" srcId="{5B7EA1FD-ACD6-42AB-B350-E6445C8F353B}" destId="{E7DE1925-AA8D-4E97-A5E1-BF5844885B5D}" srcOrd="0" destOrd="0" presId="urn:microsoft.com/office/officeart/2005/8/layout/radial1"/>
    <dgm:cxn modelId="{1747A470-CB02-429D-8184-A832D3B3FEB7}" type="presParOf" srcId="{53666B93-7E34-47B1-B3F4-5B0F7F7E93BA}" destId="{5E9ACC5D-A288-4561-BA65-3D0FDA4B3C06}" srcOrd="12" destOrd="0" presId="urn:microsoft.com/office/officeart/2005/8/layout/radial1"/>
    <dgm:cxn modelId="{A0C450CF-8AB5-49B6-8312-31476F4F71BF}" type="presParOf" srcId="{53666B93-7E34-47B1-B3F4-5B0F7F7E93BA}" destId="{CDB42D6F-0A19-4094-8110-5730F339CF81}" srcOrd="13" destOrd="0" presId="urn:microsoft.com/office/officeart/2005/8/layout/radial1"/>
    <dgm:cxn modelId="{E76A5EDA-F659-4243-AB4A-C370CB04685A}" type="presParOf" srcId="{CDB42D6F-0A19-4094-8110-5730F339CF81}" destId="{5F38C8D3-7045-458E-87BE-CC3F266EDCBE}" srcOrd="0" destOrd="0" presId="urn:microsoft.com/office/officeart/2005/8/layout/radial1"/>
    <dgm:cxn modelId="{FF1D319C-F91D-40B9-A13A-1869C8F18F2E}" type="presParOf" srcId="{53666B93-7E34-47B1-B3F4-5B0F7F7E93BA}" destId="{663DEA4D-D3E6-4977-982F-FD4432575D0E}" srcOrd="14" destOrd="0" presId="urn:microsoft.com/office/officeart/2005/8/layout/radial1"/>
    <dgm:cxn modelId="{BA1117E7-155C-4658-9545-4B8A32D9F374}" type="presParOf" srcId="{53666B93-7E34-47B1-B3F4-5B0F7F7E93BA}" destId="{A5D8A8D3-3E81-4F7D-A14D-D144FF3F291D}" srcOrd="15" destOrd="0" presId="urn:microsoft.com/office/officeart/2005/8/layout/radial1"/>
    <dgm:cxn modelId="{0DB2395D-DCD3-41D5-82F5-1E8C0E5A64D7}" type="presParOf" srcId="{A5D8A8D3-3E81-4F7D-A14D-D144FF3F291D}" destId="{B9CEEA8F-97CB-4567-BBE4-556FDB1C997B}" srcOrd="0" destOrd="0" presId="urn:microsoft.com/office/officeart/2005/8/layout/radial1"/>
    <dgm:cxn modelId="{2C1A64F2-5FD4-4C1F-B288-06F67EC8BA13}" type="presParOf" srcId="{53666B93-7E34-47B1-B3F4-5B0F7F7E93BA}" destId="{C1CE2067-9D12-43D2-8BBE-93D69AAE721E}" srcOrd="16" destOrd="0" presId="urn:microsoft.com/office/officeart/2005/8/layout/radial1"/>
    <dgm:cxn modelId="{6CAE5575-6405-4E05-B7DC-5E1EE3672F91}" type="presParOf" srcId="{53666B93-7E34-47B1-B3F4-5B0F7F7E93BA}" destId="{129A7B5A-8BB2-4A98-9107-E46E39A700D4}" srcOrd="17" destOrd="0" presId="urn:microsoft.com/office/officeart/2005/8/layout/radial1"/>
    <dgm:cxn modelId="{CBEE2EFA-9A03-45E7-A278-AD0F5F6D994F}" type="presParOf" srcId="{129A7B5A-8BB2-4A98-9107-E46E39A700D4}" destId="{20A1B0F1-D12C-4A10-A062-EDAF47B14D1C}" srcOrd="0" destOrd="0" presId="urn:microsoft.com/office/officeart/2005/8/layout/radial1"/>
    <dgm:cxn modelId="{3DE0268D-30C2-4C89-9E06-1D5A9EED8CF3}" type="presParOf" srcId="{53666B93-7E34-47B1-B3F4-5B0F7F7E93BA}" destId="{5B03AE0F-8C48-4145-B96E-669E3737A93F}" srcOrd="18" destOrd="0" presId="urn:microsoft.com/office/officeart/2005/8/layout/radial1"/>
    <dgm:cxn modelId="{17603B0F-C31E-4D3E-BBC0-2E0AC88B80AF}" type="presParOf" srcId="{53666B93-7E34-47B1-B3F4-5B0F7F7E93BA}" destId="{6FAE8DBF-8735-4AF3-98FA-9C8E3A4E1BE5}" srcOrd="19" destOrd="0" presId="urn:microsoft.com/office/officeart/2005/8/layout/radial1"/>
    <dgm:cxn modelId="{87D6BD7D-5703-411C-B845-9B292DEB36DE}" type="presParOf" srcId="{6FAE8DBF-8735-4AF3-98FA-9C8E3A4E1BE5}" destId="{9B1E730E-6142-468B-B0FC-7F4D5EE6FC1A}" srcOrd="0" destOrd="0" presId="urn:microsoft.com/office/officeart/2005/8/layout/radial1"/>
    <dgm:cxn modelId="{523E3C68-ACEA-45AE-B544-63DAE58C13A2}" type="presParOf" srcId="{53666B93-7E34-47B1-B3F4-5B0F7F7E93BA}" destId="{63693384-4CED-475B-B219-5F7AE04E721A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77324-BC99-4A53-8693-38B879F0F4EE}">
      <dsp:nvSpPr>
        <dsp:cNvPr id="0" name=""/>
        <dsp:cNvSpPr/>
      </dsp:nvSpPr>
      <dsp:spPr>
        <a:xfrm>
          <a:off x="3548155" y="2193489"/>
          <a:ext cx="1031688" cy="1031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</a:p>
      </dsp:txBody>
      <dsp:txXfrm>
        <a:off x="3699242" y="2344576"/>
        <a:ext cx="729514" cy="729514"/>
      </dsp:txXfrm>
    </dsp:sp>
    <dsp:sp modelId="{0DD27CE2-0362-4D48-8A20-C97951ABF5A5}">
      <dsp:nvSpPr>
        <dsp:cNvPr id="0" name=""/>
        <dsp:cNvSpPr/>
      </dsp:nvSpPr>
      <dsp:spPr>
        <a:xfrm rot="16200000">
          <a:off x="3493076" y="1611142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5453" y="1594019"/>
        <a:ext cx="57092" cy="57092"/>
      </dsp:txXfrm>
    </dsp:sp>
    <dsp:sp modelId="{88FCE312-4FDF-4C67-A4F6-173DC9AA74BF}">
      <dsp:nvSpPr>
        <dsp:cNvPr id="0" name=""/>
        <dsp:cNvSpPr/>
      </dsp:nvSpPr>
      <dsp:spPr>
        <a:xfrm>
          <a:off x="3548155" y="19953"/>
          <a:ext cx="1031688" cy="10316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</a:p>
      </dsp:txBody>
      <dsp:txXfrm>
        <a:off x="3699242" y="171040"/>
        <a:ext cx="729514" cy="729514"/>
      </dsp:txXfrm>
    </dsp:sp>
    <dsp:sp modelId="{6A2DB306-9850-4E59-AD66-8238E7FD13E3}">
      <dsp:nvSpPr>
        <dsp:cNvPr id="0" name=""/>
        <dsp:cNvSpPr/>
      </dsp:nvSpPr>
      <dsp:spPr>
        <a:xfrm rot="18360000">
          <a:off x="4131862" y="1818696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74239" y="1801573"/>
        <a:ext cx="57092" cy="57092"/>
      </dsp:txXfrm>
    </dsp:sp>
    <dsp:sp modelId="{F696C8A7-8942-44E4-A61B-E81AC1AAAEAD}">
      <dsp:nvSpPr>
        <dsp:cNvPr id="0" name=""/>
        <dsp:cNvSpPr/>
      </dsp:nvSpPr>
      <dsp:spPr>
        <a:xfrm>
          <a:off x="4825727" y="435061"/>
          <a:ext cx="1031688" cy="10316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</a:p>
      </dsp:txBody>
      <dsp:txXfrm>
        <a:off x="4976814" y="586148"/>
        <a:ext cx="729514" cy="729514"/>
      </dsp:txXfrm>
    </dsp:sp>
    <dsp:sp modelId="{61A407C5-E089-4399-9B04-E158FE8552CC}">
      <dsp:nvSpPr>
        <dsp:cNvPr id="0" name=""/>
        <dsp:cNvSpPr/>
      </dsp:nvSpPr>
      <dsp:spPr>
        <a:xfrm rot="20520000">
          <a:off x="4526654" y="2362080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9031" y="2344957"/>
        <a:ext cx="57092" cy="57092"/>
      </dsp:txXfrm>
    </dsp:sp>
    <dsp:sp modelId="{757CBDAE-6AFC-4511-B526-C94EF3127FEE}">
      <dsp:nvSpPr>
        <dsp:cNvPr id="0" name=""/>
        <dsp:cNvSpPr/>
      </dsp:nvSpPr>
      <dsp:spPr>
        <a:xfrm>
          <a:off x="5615310" y="1521829"/>
          <a:ext cx="1031688" cy="10316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২৫</a:t>
          </a:r>
        </a:p>
      </dsp:txBody>
      <dsp:txXfrm>
        <a:off x="5766397" y="1672916"/>
        <a:ext cx="729514" cy="729514"/>
      </dsp:txXfrm>
    </dsp:sp>
    <dsp:sp modelId="{03F50B8F-5CDE-4DE6-A6C4-A8DD2EE7927C}">
      <dsp:nvSpPr>
        <dsp:cNvPr id="0" name=""/>
        <dsp:cNvSpPr/>
      </dsp:nvSpPr>
      <dsp:spPr>
        <a:xfrm rot="1080000">
          <a:off x="4526654" y="3033739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9031" y="3016617"/>
        <a:ext cx="57092" cy="57092"/>
      </dsp:txXfrm>
    </dsp:sp>
    <dsp:sp modelId="{6E66EA3A-A61F-452A-A14F-D48CB0057E6A}">
      <dsp:nvSpPr>
        <dsp:cNvPr id="0" name=""/>
        <dsp:cNvSpPr/>
      </dsp:nvSpPr>
      <dsp:spPr>
        <a:xfrm>
          <a:off x="5615310" y="2865148"/>
          <a:ext cx="1031688" cy="10316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১০</a:t>
          </a:r>
        </a:p>
      </dsp:txBody>
      <dsp:txXfrm>
        <a:off x="5766397" y="3016235"/>
        <a:ext cx="729514" cy="729514"/>
      </dsp:txXfrm>
    </dsp:sp>
    <dsp:sp modelId="{B46BFA0C-7B3F-4082-9914-A76C6C3CA12E}">
      <dsp:nvSpPr>
        <dsp:cNvPr id="0" name=""/>
        <dsp:cNvSpPr/>
      </dsp:nvSpPr>
      <dsp:spPr>
        <a:xfrm rot="3240000">
          <a:off x="4131862" y="3577123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74239" y="3560000"/>
        <a:ext cx="57092" cy="57092"/>
      </dsp:txXfrm>
    </dsp:sp>
    <dsp:sp modelId="{7C09C449-1B08-40CA-8621-F77ADFCEB6EB}">
      <dsp:nvSpPr>
        <dsp:cNvPr id="0" name=""/>
        <dsp:cNvSpPr/>
      </dsp:nvSpPr>
      <dsp:spPr>
        <a:xfrm>
          <a:off x="4825727" y="3951916"/>
          <a:ext cx="1031688" cy="10316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৫০</a:t>
          </a:r>
        </a:p>
      </dsp:txBody>
      <dsp:txXfrm>
        <a:off x="4976814" y="4103003"/>
        <a:ext cx="729514" cy="729514"/>
      </dsp:txXfrm>
    </dsp:sp>
    <dsp:sp modelId="{5B7EA1FD-ACD6-42AB-B350-E6445C8F353B}">
      <dsp:nvSpPr>
        <dsp:cNvPr id="0" name=""/>
        <dsp:cNvSpPr/>
      </dsp:nvSpPr>
      <dsp:spPr>
        <a:xfrm rot="5400000">
          <a:off x="3493076" y="3784677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5453" y="3767555"/>
        <a:ext cx="57092" cy="57092"/>
      </dsp:txXfrm>
    </dsp:sp>
    <dsp:sp modelId="{5E9ACC5D-A288-4561-BA65-3D0FDA4B3C06}">
      <dsp:nvSpPr>
        <dsp:cNvPr id="0" name=""/>
        <dsp:cNvSpPr/>
      </dsp:nvSpPr>
      <dsp:spPr>
        <a:xfrm>
          <a:off x="3548155" y="4367024"/>
          <a:ext cx="1031688" cy="10316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</a:p>
      </dsp:txBody>
      <dsp:txXfrm>
        <a:off x="3699242" y="4518111"/>
        <a:ext cx="729514" cy="729514"/>
      </dsp:txXfrm>
    </dsp:sp>
    <dsp:sp modelId="{CDB42D6F-0A19-4094-8110-5730F339CF81}">
      <dsp:nvSpPr>
        <dsp:cNvPr id="0" name=""/>
        <dsp:cNvSpPr/>
      </dsp:nvSpPr>
      <dsp:spPr>
        <a:xfrm rot="7560000">
          <a:off x="2854290" y="3577123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96667" y="3560000"/>
        <a:ext cx="57092" cy="57092"/>
      </dsp:txXfrm>
    </dsp:sp>
    <dsp:sp modelId="{663DEA4D-D3E6-4977-982F-FD4432575D0E}">
      <dsp:nvSpPr>
        <dsp:cNvPr id="0" name=""/>
        <dsp:cNvSpPr/>
      </dsp:nvSpPr>
      <dsp:spPr>
        <a:xfrm>
          <a:off x="2270583" y="3951916"/>
          <a:ext cx="1031688" cy="10316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১৫</a:t>
          </a:r>
        </a:p>
      </dsp:txBody>
      <dsp:txXfrm>
        <a:off x="2421670" y="4103003"/>
        <a:ext cx="729514" cy="729514"/>
      </dsp:txXfrm>
    </dsp:sp>
    <dsp:sp modelId="{A5D8A8D3-3E81-4F7D-A14D-D144FF3F291D}">
      <dsp:nvSpPr>
        <dsp:cNvPr id="0" name=""/>
        <dsp:cNvSpPr/>
      </dsp:nvSpPr>
      <dsp:spPr>
        <a:xfrm rot="9720000">
          <a:off x="2459499" y="3033739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01876" y="3016617"/>
        <a:ext cx="57092" cy="57092"/>
      </dsp:txXfrm>
    </dsp:sp>
    <dsp:sp modelId="{C1CE2067-9D12-43D2-8BBE-93D69AAE721E}">
      <dsp:nvSpPr>
        <dsp:cNvPr id="0" name=""/>
        <dsp:cNvSpPr/>
      </dsp:nvSpPr>
      <dsp:spPr>
        <a:xfrm>
          <a:off x="1481000" y="2865148"/>
          <a:ext cx="1031688" cy="10316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৩৫</a:t>
          </a:r>
        </a:p>
      </dsp:txBody>
      <dsp:txXfrm>
        <a:off x="1632087" y="3016235"/>
        <a:ext cx="729514" cy="729514"/>
      </dsp:txXfrm>
    </dsp:sp>
    <dsp:sp modelId="{129A7B5A-8BB2-4A98-9107-E46E39A700D4}">
      <dsp:nvSpPr>
        <dsp:cNvPr id="0" name=""/>
        <dsp:cNvSpPr/>
      </dsp:nvSpPr>
      <dsp:spPr>
        <a:xfrm rot="11880000">
          <a:off x="2459499" y="2362080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01876" y="2344957"/>
        <a:ext cx="57092" cy="57092"/>
      </dsp:txXfrm>
    </dsp:sp>
    <dsp:sp modelId="{5B03AE0F-8C48-4145-B96E-669E3737A93F}">
      <dsp:nvSpPr>
        <dsp:cNvPr id="0" name=""/>
        <dsp:cNvSpPr/>
      </dsp:nvSpPr>
      <dsp:spPr>
        <a:xfrm>
          <a:off x="1481000" y="1521829"/>
          <a:ext cx="1031688" cy="10316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৪৫</a:t>
          </a:r>
        </a:p>
      </dsp:txBody>
      <dsp:txXfrm>
        <a:off x="1632087" y="1672916"/>
        <a:ext cx="729514" cy="729514"/>
      </dsp:txXfrm>
    </dsp:sp>
    <dsp:sp modelId="{6FAE8DBF-8735-4AF3-98FA-9C8E3A4E1BE5}">
      <dsp:nvSpPr>
        <dsp:cNvPr id="0" name=""/>
        <dsp:cNvSpPr/>
      </dsp:nvSpPr>
      <dsp:spPr>
        <a:xfrm rot="14040000">
          <a:off x="2854290" y="1818696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96667" y="1801573"/>
        <a:ext cx="57092" cy="57092"/>
      </dsp:txXfrm>
    </dsp:sp>
    <dsp:sp modelId="{63693384-4CED-475B-B219-5F7AE04E721A}">
      <dsp:nvSpPr>
        <dsp:cNvPr id="0" name=""/>
        <dsp:cNvSpPr/>
      </dsp:nvSpPr>
      <dsp:spPr>
        <a:xfrm>
          <a:off x="2270583" y="435061"/>
          <a:ext cx="1031688" cy="10316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</a:p>
      </dsp:txBody>
      <dsp:txXfrm>
        <a:off x="2421670" y="586148"/>
        <a:ext cx="729514" cy="72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65D69-BE6D-4536-B6E5-158D04D5F565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B957-26F8-42CF-B5F6-6A7B35CF6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0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B957-26F8-42CF-B5F6-6A7B35CF64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71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50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499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5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76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0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56FD7C8-65E9-4AD3-B633-83AD956F02FC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6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tmp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706912" y="0"/>
            <a:ext cx="7270230" cy="2327564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96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24D38-5E07-4700-8520-C8A01EE5B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327564"/>
            <a:ext cx="4796852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2006600" y="825500"/>
            <a:ext cx="7048500" cy="4419600"/>
          </a:xfrm>
          <a:prstGeom prst="star12">
            <a:avLst/>
          </a:prstGeom>
          <a:ln w="76200"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</a:t>
            </a:r>
            <a:r>
              <a:rPr lang="en-US" sz="88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8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438900" y="152400"/>
            <a:ext cx="5372100" cy="3429000"/>
          </a:xfrm>
          <a:prstGeom prst="wedgeEllipseCallout">
            <a:avLst>
              <a:gd name="adj1" fmla="val -63032"/>
              <a:gd name="adj2" fmla="val 93611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49" y="3717561"/>
            <a:ext cx="2883075" cy="29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9922" y="3541086"/>
            <a:ext cx="10322548" cy="1813061"/>
            <a:chOff x="0" y="-41563"/>
            <a:chExt cx="10322548" cy="18130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563"/>
              <a:ext cx="2519181" cy="16764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181" y="-41563"/>
              <a:ext cx="2519181" cy="16764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62" y="56651"/>
              <a:ext cx="2519181" cy="16764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367" y="95098"/>
              <a:ext cx="2519181" cy="16764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778771" y="5688547"/>
            <a:ext cx="235131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× ৪ = ২০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171F4D-A343-4615-9518-A4CDBD618671}"/>
              </a:ext>
            </a:extLst>
          </p:cNvPr>
          <p:cNvSpPr/>
          <p:nvPr/>
        </p:nvSpPr>
        <p:spPr>
          <a:xfrm>
            <a:off x="661181" y="110697"/>
            <a:ext cx="9781289" cy="32062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দোকানদার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প্রত্যেকটিতে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রেখেছেন।একত্রে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353798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0" y="3024266"/>
            <a:ext cx="3602182" cy="2397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665" y="5835321"/>
            <a:ext cx="252087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৫ × ১ = ৫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B74E38-D8AE-478C-A757-9889B40F751F}"/>
              </a:ext>
            </a:extLst>
          </p:cNvPr>
          <p:cNvSpPr/>
          <p:nvPr/>
        </p:nvSpPr>
        <p:spPr>
          <a:xfrm>
            <a:off x="165900" y="437124"/>
            <a:ext cx="4196237" cy="2397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১টি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থাকলে,এখানে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EFDEC0-6891-4A77-98D7-8E42009A7757}"/>
              </a:ext>
            </a:extLst>
          </p:cNvPr>
          <p:cNvSpPr/>
          <p:nvPr/>
        </p:nvSpPr>
        <p:spPr>
          <a:xfrm>
            <a:off x="5685946" y="293043"/>
            <a:ext cx="5106972" cy="254116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২টি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থাকলে,এখানে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6EC823-C7F2-4825-A34D-C9B6D6863F04}"/>
              </a:ext>
            </a:extLst>
          </p:cNvPr>
          <p:cNvGrpSpPr/>
          <p:nvPr/>
        </p:nvGrpSpPr>
        <p:grpSpPr>
          <a:xfrm>
            <a:off x="4821738" y="3324069"/>
            <a:ext cx="7204364" cy="2397088"/>
            <a:chOff x="4998702" y="3024266"/>
            <a:chExt cx="7204364" cy="23970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A4CF10-8217-450A-B1E5-1680A72E0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02" y="3024266"/>
              <a:ext cx="3602182" cy="239708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FE97F11-271E-49AB-8EB3-CA1F8BDA1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884" y="3024266"/>
              <a:ext cx="3602182" cy="239708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529E01-D75D-43BA-A1F3-8258621D71CB}"/>
              </a:ext>
            </a:extLst>
          </p:cNvPr>
          <p:cNvSpPr txBox="1"/>
          <p:nvPr/>
        </p:nvSpPr>
        <p:spPr>
          <a:xfrm>
            <a:off x="6724747" y="5857071"/>
            <a:ext cx="252087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৫ × ২ = ১০</a:t>
            </a:r>
          </a:p>
        </p:txBody>
      </p:sp>
    </p:spTree>
    <p:extLst>
      <p:ext uri="{BB962C8B-B14F-4D97-AF65-F5344CB8AC3E}">
        <p14:creationId xmlns:p14="http://schemas.microsoft.com/office/powerpoint/2010/main" val="192622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318076"/>
            <a:ext cx="5912613" cy="4114968"/>
            <a:chOff x="0" y="3387563"/>
            <a:chExt cx="7204364" cy="47941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84651"/>
              <a:ext cx="3602182" cy="23970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87563"/>
              <a:ext cx="3602182" cy="23970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182" y="3387563"/>
              <a:ext cx="3602182" cy="239708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342974" y="6048816"/>
            <a:ext cx="252087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৫ × ৩ = ১৫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5114EA-23A9-4853-B400-FFEAB5DB552E}"/>
              </a:ext>
            </a:extLst>
          </p:cNvPr>
          <p:cNvGrpSpPr/>
          <p:nvPr/>
        </p:nvGrpSpPr>
        <p:grpSpPr>
          <a:xfrm>
            <a:off x="6250514" y="2056912"/>
            <a:ext cx="5588329" cy="4162978"/>
            <a:chOff x="0" y="3387563"/>
            <a:chExt cx="7393436" cy="504937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5FDF91B-6D07-49DC-984B-04DA79944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84651"/>
              <a:ext cx="3602182" cy="23970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3453403-B6E1-4D33-A033-EC0C5E654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87563"/>
              <a:ext cx="3602182" cy="239708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9DBCB4-0A3A-4604-907F-4AD2ABDD4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182" y="3387563"/>
              <a:ext cx="3602182" cy="23970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1F8B0A-BE65-44D3-BB50-019ED84AA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254" y="6039853"/>
              <a:ext cx="3602182" cy="239708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C6A6D5F-CD02-4FA9-B03B-68ADBD243BF0}"/>
              </a:ext>
            </a:extLst>
          </p:cNvPr>
          <p:cNvSpPr txBox="1"/>
          <p:nvPr/>
        </p:nvSpPr>
        <p:spPr>
          <a:xfrm>
            <a:off x="0" y="149569"/>
            <a:ext cx="4877185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৫টি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A0FF98-4FA7-48AA-9034-B4BFB267293E}"/>
              </a:ext>
            </a:extLst>
          </p:cNvPr>
          <p:cNvSpPr txBox="1"/>
          <p:nvPr/>
        </p:nvSpPr>
        <p:spPr>
          <a:xfrm>
            <a:off x="6534630" y="80624"/>
            <a:ext cx="487718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৫টি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 ৪ট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E16828-3C58-4018-9FFB-C0ADBEC54B69}"/>
              </a:ext>
            </a:extLst>
          </p:cNvPr>
          <p:cNvSpPr txBox="1"/>
          <p:nvPr/>
        </p:nvSpPr>
        <p:spPr>
          <a:xfrm>
            <a:off x="7335547" y="6009488"/>
            <a:ext cx="252087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৫ × ৪ = ২০</a:t>
            </a:r>
          </a:p>
        </p:txBody>
      </p:sp>
    </p:spTree>
    <p:extLst>
      <p:ext uri="{BB962C8B-B14F-4D97-AF65-F5344CB8AC3E}">
        <p14:creationId xmlns:p14="http://schemas.microsoft.com/office/powerpoint/2010/main" val="183582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0479" y="2569779"/>
            <a:ext cx="4932024" cy="2361254"/>
            <a:chOff x="-60479" y="-41563"/>
            <a:chExt cx="5287204" cy="49725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563"/>
              <a:ext cx="2519181" cy="16764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181" y="-41563"/>
              <a:ext cx="2519181" cy="16764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544" y="1688993"/>
              <a:ext cx="2519181" cy="16764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363" y="1580765"/>
              <a:ext cx="2519181" cy="1676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A555FB-BE1B-4B33-B3A9-8BB2CD7A9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479" y="3254633"/>
              <a:ext cx="2519181" cy="16764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782456" y="2722541"/>
            <a:ext cx="6058330" cy="2112336"/>
            <a:chOff x="-111033" y="3524678"/>
            <a:chExt cx="6879901" cy="32889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555168"/>
              <a:ext cx="2215076" cy="14740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077" y="3550645"/>
              <a:ext cx="2120910" cy="141136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008" y="3524678"/>
              <a:ext cx="2198951" cy="146330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097" y="5152771"/>
              <a:ext cx="2495820" cy="16608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033" y="5239508"/>
              <a:ext cx="2215075" cy="147403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99E8AB-DE88-44BB-8718-F14E9D11E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917" y="5342682"/>
              <a:ext cx="2198951" cy="146330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588952" y="5700199"/>
            <a:ext cx="235131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× ৬ = ৩০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646" y="5819221"/>
            <a:ext cx="235131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× ৫ = ২৫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058AB-B99F-41FE-B2FC-2A33CC1C416F}"/>
              </a:ext>
            </a:extLst>
          </p:cNvPr>
          <p:cNvSpPr txBox="1"/>
          <p:nvPr/>
        </p:nvSpPr>
        <p:spPr>
          <a:xfrm>
            <a:off x="788276" y="614855"/>
            <a:ext cx="3907559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69B4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5BECA2-93A5-4929-B9C3-7F5A7D026516}"/>
              </a:ext>
            </a:extLst>
          </p:cNvPr>
          <p:cNvSpPr txBox="1"/>
          <p:nvPr/>
        </p:nvSpPr>
        <p:spPr>
          <a:xfrm>
            <a:off x="6680698" y="614855"/>
            <a:ext cx="3907559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69B4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503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8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156" y="2497261"/>
            <a:ext cx="2906947" cy="3699062"/>
            <a:chOff x="1" y="-58143"/>
            <a:chExt cx="5011476" cy="60063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41563"/>
              <a:ext cx="2102786" cy="139930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3" y="1502033"/>
              <a:ext cx="1988280" cy="132311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788" y="-58143"/>
              <a:ext cx="2356718" cy="156828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533" y="1387851"/>
              <a:ext cx="2168598" cy="14431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759" y="2821271"/>
              <a:ext cx="2356718" cy="15682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041" y="2776843"/>
              <a:ext cx="2356718" cy="15682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93AB08E-3C9F-4BA1-9178-7D275A8F0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2" y="4379875"/>
              <a:ext cx="2356718" cy="156828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466161" y="2340977"/>
            <a:ext cx="7831679" cy="2637597"/>
            <a:chOff x="84445" y="3555990"/>
            <a:chExt cx="7831679" cy="26375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45" y="4897889"/>
              <a:ext cx="1947088" cy="129569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533" y="4920789"/>
              <a:ext cx="1878260" cy="124989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793" y="4913936"/>
              <a:ext cx="1905772" cy="126820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292" y="3712273"/>
              <a:ext cx="1861832" cy="123896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5" y="3555990"/>
              <a:ext cx="2016515" cy="134189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665" y="3587649"/>
              <a:ext cx="2049108" cy="13635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460" y="3712273"/>
              <a:ext cx="1861832" cy="12389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DDAE665-578A-44D2-A3A2-CFCAFD316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409" y="4951238"/>
              <a:ext cx="1861832" cy="123896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826183" y="5892625"/>
            <a:ext cx="3187337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৭ = ৩৫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53788" y="5614239"/>
            <a:ext cx="3187337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৮ = ৪০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180C22-CF81-469E-B7D1-101FCE188AAF}"/>
              </a:ext>
            </a:extLst>
          </p:cNvPr>
          <p:cNvSpPr txBox="1"/>
          <p:nvPr/>
        </p:nvSpPr>
        <p:spPr>
          <a:xfrm>
            <a:off x="136631" y="257489"/>
            <a:ext cx="3907559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69B4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C56CE2-E16A-4C4F-9C2D-1E2AFEE7042D}"/>
              </a:ext>
            </a:extLst>
          </p:cNvPr>
          <p:cNvSpPr txBox="1"/>
          <p:nvPr/>
        </p:nvSpPr>
        <p:spPr>
          <a:xfrm>
            <a:off x="6646709" y="320941"/>
            <a:ext cx="3907559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69B4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422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81800" y="2675220"/>
                <a:ext cx="2532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675220"/>
                <a:ext cx="25327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526663" y="2004997"/>
            <a:ext cx="5976830" cy="3105571"/>
            <a:chOff x="11362" y="3400521"/>
            <a:chExt cx="6881606" cy="3663842"/>
          </a:xfrm>
        </p:grpSpPr>
        <p:grpSp>
          <p:nvGrpSpPr>
            <p:cNvPr id="2" name="Group 1"/>
            <p:cNvGrpSpPr/>
            <p:nvPr/>
          </p:nvGrpSpPr>
          <p:grpSpPr>
            <a:xfrm>
              <a:off x="11362" y="3400521"/>
              <a:ext cx="6881606" cy="3663842"/>
              <a:chOff x="32971" y="-42338"/>
              <a:chExt cx="10147794" cy="40695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8362" y="-29660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6" y="2339884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71" y="-42338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2152" y="0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7104" y="2350787"/>
                <a:ext cx="2519181" cy="167639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0A14BB29-8487-498D-9515-A92262D4E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1584" y="-25954"/>
                <a:ext cx="2519181" cy="167640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101142" y="4715029"/>
              <a:ext cx="5030014" cy="2161051"/>
              <a:chOff x="183610" y="-990214"/>
              <a:chExt cx="7552376" cy="3486683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0043" y="-856330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6805" y="820070"/>
                <a:ext cx="2519181" cy="167639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610" y="-929746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096" y="-990214"/>
                <a:ext cx="2519181" cy="1676400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41535" y="1879253"/>
            <a:ext cx="4820283" cy="3353425"/>
            <a:chOff x="59116" y="156059"/>
            <a:chExt cx="5189335" cy="3851339"/>
          </a:xfrm>
        </p:grpSpPr>
        <p:grpSp>
          <p:nvGrpSpPr>
            <p:cNvPr id="30" name="Group 29"/>
            <p:cNvGrpSpPr/>
            <p:nvPr/>
          </p:nvGrpSpPr>
          <p:grpSpPr>
            <a:xfrm>
              <a:off x="59116" y="156059"/>
              <a:ext cx="5189335" cy="3851339"/>
              <a:chOff x="32971" y="-42338"/>
              <a:chExt cx="7652327" cy="427778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8362" y="-29660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964" y="2403275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71" y="-42338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2152" y="0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FAF54E7-BF79-4D9B-8A23-D0221D47A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6117" y="2559044"/>
                <a:ext cx="2519181" cy="1676400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191240" y="1616881"/>
              <a:ext cx="4983003" cy="1920269"/>
              <a:chOff x="247187" y="-754149"/>
              <a:chExt cx="7481790" cy="309820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9797" y="-737745"/>
                <a:ext cx="2519180" cy="16764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188" y="667652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187" y="-754149"/>
                <a:ext cx="2519181" cy="167640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7936" y="-702575"/>
                <a:ext cx="2519180" cy="1676400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7869105" y="5523697"/>
            <a:ext cx="2743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১০ = ৫০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3370" y="5548334"/>
            <a:ext cx="2743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৯ = ৪৫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3D50E7-B95B-4DEC-9FCB-88EFFE56ED5C}"/>
              </a:ext>
            </a:extLst>
          </p:cNvPr>
          <p:cNvSpPr txBox="1"/>
          <p:nvPr/>
        </p:nvSpPr>
        <p:spPr>
          <a:xfrm>
            <a:off x="164263" y="407924"/>
            <a:ext cx="496613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69B4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11A816-99BE-4682-91CB-F09275591D12}"/>
              </a:ext>
            </a:extLst>
          </p:cNvPr>
          <p:cNvSpPr txBox="1"/>
          <p:nvPr/>
        </p:nvSpPr>
        <p:spPr>
          <a:xfrm>
            <a:off x="6072894" y="371105"/>
            <a:ext cx="496613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742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3" t="83013" r="1759" b="3157"/>
          <a:stretch/>
        </p:blipFill>
        <p:spPr>
          <a:xfrm>
            <a:off x="9234488" y="3352800"/>
            <a:ext cx="2957512" cy="3505200"/>
          </a:xfrm>
        </p:spPr>
      </p:pic>
      <p:pic>
        <p:nvPicPr>
          <p:cNvPr id="6" name="Content Placeholder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t="83785" r="91828" b="4396"/>
          <a:stretch/>
        </p:blipFill>
        <p:spPr>
          <a:xfrm>
            <a:off x="100013" y="3267103"/>
            <a:ext cx="1828800" cy="350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Callout 9"/>
          <p:cNvSpPr/>
          <p:nvPr/>
        </p:nvSpPr>
        <p:spPr>
          <a:xfrm>
            <a:off x="1199283" y="99742"/>
            <a:ext cx="4176713" cy="3100388"/>
          </a:xfrm>
          <a:prstGeom prst="wedgeEllipseCallout">
            <a:avLst>
              <a:gd name="adj1" fmla="val -31779"/>
              <a:gd name="adj2" fmla="val 111246"/>
            </a:avLst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833266" y="99742"/>
            <a:ext cx="5998515" cy="3100388"/>
          </a:xfrm>
          <a:prstGeom prst="wedgeEllipseCallout">
            <a:avLst>
              <a:gd name="adj1" fmla="val 10078"/>
              <a:gd name="adj2" fmla="val 110426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F5029-2314-4FE9-A6B5-46728707CA90}"/>
              </a:ext>
            </a:extLst>
          </p:cNvPr>
          <p:cNvSpPr txBox="1"/>
          <p:nvPr/>
        </p:nvSpPr>
        <p:spPr>
          <a:xfrm>
            <a:off x="3627620" y="4661941"/>
            <a:ext cx="4931764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BA1846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433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8" t="78457" r="2938" b="2798"/>
          <a:stretch/>
        </p:blipFill>
        <p:spPr>
          <a:xfrm>
            <a:off x="9802813" y="4530725"/>
            <a:ext cx="2389187" cy="2114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Callout 5"/>
          <p:cNvSpPr/>
          <p:nvPr/>
        </p:nvSpPr>
        <p:spPr>
          <a:xfrm>
            <a:off x="7047288" y="1066851"/>
            <a:ext cx="4962525" cy="1800225"/>
          </a:xfrm>
          <a:prstGeom prst="wedgeEllipseCallout">
            <a:avLst>
              <a:gd name="adj1" fmla="val 7333"/>
              <a:gd name="adj2" fmla="val 120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1033456" y="2613569"/>
            <a:ext cx="2171700" cy="2171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5737" y="342900"/>
            <a:ext cx="3357946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Half Frame 41"/>
          <p:cNvSpPr/>
          <p:nvPr/>
        </p:nvSpPr>
        <p:spPr>
          <a:xfrm>
            <a:off x="-804493" y="6760068"/>
            <a:ext cx="45719" cy="97932"/>
          </a:xfrm>
          <a:prstGeom prst="halfFrame">
            <a:avLst>
              <a:gd name="adj1" fmla="val 62425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070977" y="2867076"/>
            <a:ext cx="258331" cy="1139973"/>
            <a:chOff x="4921905" y="61080"/>
            <a:chExt cx="1934788" cy="1596270"/>
          </a:xfrm>
        </p:grpSpPr>
        <p:sp>
          <p:nvSpPr>
            <p:cNvPr id="2" name="Rectangle 1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810974" y="61080"/>
              <a:ext cx="45719" cy="159627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1014400" y="2674741"/>
            <a:ext cx="2171700" cy="21717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358333" y="2858931"/>
            <a:ext cx="538233" cy="1139973"/>
            <a:chOff x="4921905" y="61080"/>
            <a:chExt cx="1934788" cy="1596270"/>
          </a:xfrm>
        </p:grpSpPr>
        <p:sp>
          <p:nvSpPr>
            <p:cNvPr id="33" name="Rectangle 32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10974" y="61080"/>
              <a:ext cx="45719" cy="159627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1023925" y="2613569"/>
            <a:ext cx="2171700" cy="21717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1307841" y="3129432"/>
            <a:ext cx="692623" cy="1139973"/>
            <a:chOff x="4921905" y="61080"/>
            <a:chExt cx="1934788" cy="1596270"/>
          </a:xfrm>
        </p:grpSpPr>
        <p:sp>
          <p:nvSpPr>
            <p:cNvPr id="43" name="Rectangle 42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10974" y="61080"/>
              <a:ext cx="45719" cy="159627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988338" y="2644155"/>
            <a:ext cx="2171700" cy="21717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-1439134" y="3265640"/>
            <a:ext cx="991591" cy="1139973"/>
            <a:chOff x="4921905" y="61080"/>
            <a:chExt cx="1934788" cy="1596270"/>
          </a:xfrm>
        </p:grpSpPr>
        <p:sp>
          <p:nvSpPr>
            <p:cNvPr id="47" name="Rectangle 46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10974" y="61080"/>
              <a:ext cx="45719" cy="159627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1004869" y="2666755"/>
            <a:ext cx="2171700" cy="21717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-1512757" y="3388122"/>
            <a:ext cx="1188505" cy="1139973"/>
            <a:chOff x="4921905" y="61080"/>
            <a:chExt cx="1934788" cy="1596270"/>
          </a:xfrm>
        </p:grpSpPr>
        <p:sp>
          <p:nvSpPr>
            <p:cNvPr id="51" name="Rectangle 50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10974" y="61080"/>
              <a:ext cx="45719" cy="159627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991385" y="2729239"/>
            <a:ext cx="2171700" cy="217170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-1616515" y="3469761"/>
            <a:ext cx="1374470" cy="1139973"/>
            <a:chOff x="4921905" y="61080"/>
            <a:chExt cx="1934788" cy="1596270"/>
          </a:xfrm>
        </p:grpSpPr>
        <p:sp>
          <p:nvSpPr>
            <p:cNvPr id="55" name="Rectangle 54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10974" y="61080"/>
              <a:ext cx="45719" cy="159627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992740" y="2712229"/>
            <a:ext cx="2171700" cy="217170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-1753076" y="3461616"/>
            <a:ext cx="1494791" cy="1139973"/>
            <a:chOff x="4921905" y="61080"/>
            <a:chExt cx="1934788" cy="1596270"/>
          </a:xfrm>
        </p:grpSpPr>
        <p:sp>
          <p:nvSpPr>
            <p:cNvPr id="59" name="Rectangle 58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810974" y="61080"/>
              <a:ext cx="45719" cy="159627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978807" y="2689355"/>
            <a:ext cx="2171700" cy="21717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-2083162" y="3428966"/>
            <a:ext cx="1801805" cy="1139973"/>
            <a:chOff x="4921905" y="61080"/>
            <a:chExt cx="1934788" cy="1596270"/>
          </a:xfrm>
        </p:grpSpPr>
        <p:sp>
          <p:nvSpPr>
            <p:cNvPr id="63" name="Rectangle 62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10974" y="61080"/>
              <a:ext cx="45719" cy="159627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6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1002265" y="2699103"/>
            <a:ext cx="2171700" cy="217170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-2311730" y="3469761"/>
            <a:ext cx="2034159" cy="1139973"/>
            <a:chOff x="4921905" y="61080"/>
            <a:chExt cx="1934788" cy="1596270"/>
          </a:xfrm>
        </p:grpSpPr>
        <p:sp>
          <p:nvSpPr>
            <p:cNvPr id="67" name="Rectangle 66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10974" y="61080"/>
              <a:ext cx="45719" cy="159627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957518" y="2711955"/>
            <a:ext cx="2171700" cy="2171700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70" name="Group 69"/>
          <p:cNvGrpSpPr/>
          <p:nvPr/>
        </p:nvGrpSpPr>
        <p:grpSpPr>
          <a:xfrm>
            <a:off x="-2336173" y="3469761"/>
            <a:ext cx="2168628" cy="1139973"/>
            <a:chOff x="4921905" y="61080"/>
            <a:chExt cx="1934788" cy="1596270"/>
          </a:xfrm>
        </p:grpSpPr>
        <p:sp>
          <p:nvSpPr>
            <p:cNvPr id="71" name="Rectangle 70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10974" y="61080"/>
              <a:ext cx="45719" cy="159627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57072" y="-62144"/>
            <a:ext cx="273402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১ = ৫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57071" y="695448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২ = ১০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57071" y="1476348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৩ = ১৫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57071" y="2233940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৪ = ২০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57071" y="2991532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৫ = ২৫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57072" y="3798830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৬ = ৩০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57072" y="4568076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৭ = ৩৫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57073" y="5337322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৮ = ৪০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56356" y="6054841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৯ = ৪৫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22329" y="6045208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১০ = ৫০</a:t>
            </a:r>
          </a:p>
        </p:txBody>
      </p:sp>
    </p:spTree>
    <p:extLst>
      <p:ext uri="{BB962C8B-B14F-4D97-AF65-F5344CB8AC3E}">
        <p14:creationId xmlns:p14="http://schemas.microsoft.com/office/powerpoint/2010/main" val="20144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2 -0.0294 L 0.17968 -0.02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38 -0.03032 L 0.19362 -0.0303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64 -0.06782 L 0.19336 -0.0678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9922 -0.083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20651 -0.1009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10599 -3.7037E-7 C 0.15351 -3.7037E-7 0.21211 -0.02755 0.21211 -0.04977 L 0.21211 -0.09954 " pathEditMode="relative" rAng="0" ptsTypes="AAAA">
                                      <p:cBhvr>
                                        <p:cTn id="19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2943 -0.10625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85185E-6 L 0.25027 -0.108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27018 -0.11296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27408 -0.10393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9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787320" y="766690"/>
            <a:ext cx="6077243" cy="6091310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প্রমিলা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বড়েঙ্গা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কেশাবপুর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-18786" r="-386" b="-10962"/>
          <a:stretch/>
        </p:blipFill>
        <p:spPr>
          <a:xfrm>
            <a:off x="8427827" y="108492"/>
            <a:ext cx="3643530" cy="4375053"/>
          </a:xfrm>
          <a:prstGeom prst="star6">
            <a:avLst/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23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992582" y="3048000"/>
            <a:ext cx="6553200" cy="2119745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0066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5400" dirty="0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5400" dirty="0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5400" dirty="0">
              <a:solidFill>
                <a:srgbClr val="66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6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8" t="78457" r="2938" b="2798"/>
          <a:stretch/>
        </p:blipFill>
        <p:spPr>
          <a:xfrm>
            <a:off x="9802813" y="4530725"/>
            <a:ext cx="2389187" cy="2114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Callout 5"/>
          <p:cNvSpPr/>
          <p:nvPr/>
        </p:nvSpPr>
        <p:spPr>
          <a:xfrm>
            <a:off x="7047288" y="464695"/>
            <a:ext cx="5144712" cy="2402382"/>
          </a:xfrm>
          <a:prstGeom prst="wedgeEllipseCallout">
            <a:avLst>
              <a:gd name="adj1" fmla="val 7333"/>
              <a:gd name="adj2" fmla="val 12054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Oval 7"/>
          <p:cNvSpPr/>
          <p:nvPr/>
        </p:nvSpPr>
        <p:spPr>
          <a:xfrm>
            <a:off x="185737" y="342900"/>
            <a:ext cx="3357946" cy="13144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Half Frame 41"/>
          <p:cNvSpPr/>
          <p:nvPr/>
        </p:nvSpPr>
        <p:spPr>
          <a:xfrm>
            <a:off x="-804493" y="6760068"/>
            <a:ext cx="45719" cy="97932"/>
          </a:xfrm>
          <a:prstGeom prst="halfFrame">
            <a:avLst>
              <a:gd name="adj1" fmla="val 62425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7072" y="-62144"/>
            <a:ext cx="273402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১ = ৫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57071" y="695448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২ = ১০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57071" y="1476348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৩ = ১৫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57071" y="2233940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৪ = ২০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57071" y="2991532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৫ = ২৫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157072" y="3798830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৬ = ৩০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57072" y="4568076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৭ = ৩৫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57073" y="5337322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৮ = ৪০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56356" y="6054841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৯ = ৪৫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22329" y="6045208"/>
            <a:ext cx="27340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১০ = ৫০</a:t>
            </a:r>
          </a:p>
        </p:txBody>
      </p:sp>
    </p:spTree>
    <p:extLst>
      <p:ext uri="{BB962C8B-B14F-4D97-AF65-F5344CB8AC3E}">
        <p14:creationId xmlns:p14="http://schemas.microsoft.com/office/powerpoint/2010/main" val="389879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9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2946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Oval 33"/>
          <p:cNvSpPr/>
          <p:nvPr/>
        </p:nvSpPr>
        <p:spPr>
          <a:xfrm>
            <a:off x="5772150" y="1900674"/>
            <a:ext cx="60325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৬ </a:t>
            </a:r>
          </a:p>
        </p:txBody>
      </p:sp>
      <p:sp>
        <p:nvSpPr>
          <p:cNvPr id="35" name="Oval 34"/>
          <p:cNvSpPr/>
          <p:nvPr/>
        </p:nvSpPr>
        <p:spPr>
          <a:xfrm>
            <a:off x="5028623" y="2154674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৪</a:t>
            </a:r>
          </a:p>
        </p:txBody>
      </p:sp>
      <p:sp>
        <p:nvSpPr>
          <p:cNvPr id="36" name="Oval 35"/>
          <p:cNvSpPr/>
          <p:nvPr/>
        </p:nvSpPr>
        <p:spPr>
          <a:xfrm>
            <a:off x="4537941" y="2794964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৯</a:t>
            </a:r>
          </a:p>
        </p:txBody>
      </p:sp>
      <p:sp>
        <p:nvSpPr>
          <p:cNvPr id="37" name="Oval 36"/>
          <p:cNvSpPr/>
          <p:nvPr/>
        </p:nvSpPr>
        <p:spPr>
          <a:xfrm>
            <a:off x="4505325" y="3539068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৭</a:t>
            </a:r>
          </a:p>
        </p:txBody>
      </p:sp>
      <p:sp>
        <p:nvSpPr>
          <p:cNvPr id="38" name="Oval 37"/>
          <p:cNvSpPr/>
          <p:nvPr/>
        </p:nvSpPr>
        <p:spPr>
          <a:xfrm>
            <a:off x="4991678" y="4161562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৩</a:t>
            </a:r>
          </a:p>
        </p:txBody>
      </p:sp>
      <p:sp>
        <p:nvSpPr>
          <p:cNvPr id="39" name="Oval 38"/>
          <p:cNvSpPr/>
          <p:nvPr/>
        </p:nvSpPr>
        <p:spPr>
          <a:xfrm>
            <a:off x="5727700" y="4483677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৮</a:t>
            </a:r>
          </a:p>
        </p:txBody>
      </p:sp>
      <p:sp>
        <p:nvSpPr>
          <p:cNvPr id="40" name="Oval 39"/>
          <p:cNvSpPr/>
          <p:nvPr/>
        </p:nvSpPr>
        <p:spPr>
          <a:xfrm>
            <a:off x="6410830" y="4075357"/>
            <a:ext cx="872114" cy="71177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66"/>
                </a:solidFill>
              </a:rPr>
              <a:t>১০</a:t>
            </a:r>
          </a:p>
        </p:txBody>
      </p:sp>
      <p:sp>
        <p:nvSpPr>
          <p:cNvPr id="41" name="Oval 40"/>
          <p:cNvSpPr/>
          <p:nvPr/>
        </p:nvSpPr>
        <p:spPr>
          <a:xfrm>
            <a:off x="6846887" y="3543298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২</a:t>
            </a:r>
          </a:p>
        </p:txBody>
      </p:sp>
      <p:sp>
        <p:nvSpPr>
          <p:cNvPr id="42" name="Oval 41"/>
          <p:cNvSpPr/>
          <p:nvPr/>
        </p:nvSpPr>
        <p:spPr>
          <a:xfrm>
            <a:off x="6929005" y="2824692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৫ </a:t>
            </a:r>
          </a:p>
        </p:txBody>
      </p:sp>
      <p:sp>
        <p:nvSpPr>
          <p:cNvPr id="43" name="Oval 42"/>
          <p:cNvSpPr/>
          <p:nvPr/>
        </p:nvSpPr>
        <p:spPr>
          <a:xfrm>
            <a:off x="6489123" y="2257425"/>
            <a:ext cx="558800" cy="4847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28719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A77324-BC99-4A53-8693-38B879F0F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DA77324-BC99-4A53-8693-38B879F0F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D27CE2-0362-4D48-8A20-C97951ABF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DD27CE2-0362-4D48-8A20-C97951ABF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FCE312-4FDF-4C67-A4F6-173DC9AA7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88FCE312-4FDF-4C67-A4F6-173DC9AA7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2DB306-9850-4E59-AD66-8238E7FD1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A2DB306-9850-4E59-AD66-8238E7FD1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96C8A7-8942-44E4-A61B-E81AC1AA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696C8A7-8942-44E4-A61B-E81AC1AAA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A407C5-E089-4399-9B04-E158FE855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61A407C5-E089-4399-9B04-E158FE855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CBDAE-6AFC-4511-B526-C94EF3127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57CBDAE-6AFC-4511-B526-C94EF3127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F50B8F-5CDE-4DE6-A6C4-A8DD2EE7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3F50B8F-5CDE-4DE6-A6C4-A8DD2EE79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6EA3A-A61F-452A-A14F-D48CB0057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6E66EA3A-A61F-452A-A14F-D48CB0057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6BFA0C-7B3F-4082-9914-A76C6C3CA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46BFA0C-7B3F-4082-9914-A76C6C3CA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09C449-1B08-40CA-8621-F77ADFCEB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C09C449-1B08-40CA-8621-F77ADFCEB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EA1FD-ACD6-42AB-B350-E6445C8F3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5B7EA1FD-ACD6-42AB-B350-E6445C8F3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9ACC5D-A288-4561-BA65-3D0FDA4B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5E9ACC5D-A288-4561-BA65-3D0FDA4B3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42D6F-0A19-4094-8110-5730F339C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CDB42D6F-0A19-4094-8110-5730F339C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DEA4D-D3E6-4977-982F-FD4432575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663DEA4D-D3E6-4977-982F-FD4432575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D8A8D3-3E81-4F7D-A14D-D144FF3F2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A5D8A8D3-3E81-4F7D-A14D-D144FF3F2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E2067-9D12-43D2-8BBE-93D69AAE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C1CE2067-9D12-43D2-8BBE-93D69AAE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A7B5A-8BB2-4A98-9107-E46E39A70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129A7B5A-8BB2-4A98-9107-E46E39A70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03AE0F-8C48-4145-B96E-669E3737A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5B03AE0F-8C48-4145-B96E-669E3737A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E8DBF-8735-4AF3-98FA-9C8E3A4E1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6FAE8DBF-8735-4AF3-98FA-9C8E3A4E1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693384-4CED-475B-B219-5F7AE04E7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63693384-4CED-475B-B219-5F7AE04E7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848399" y="15817"/>
                <a:ext cx="6556075" cy="15700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762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দলীয়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কাজ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99" y="15817"/>
                <a:ext cx="6556075" cy="157000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0" y="3968151"/>
            <a:ext cx="3657601" cy="13083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669900"/>
                </a:solidFill>
              </a:rPr>
              <a:t>সবুজ</a:t>
            </a:r>
            <a:r>
              <a:rPr lang="en-US" sz="4400" dirty="0">
                <a:solidFill>
                  <a:srgbClr val="669900"/>
                </a:solidFill>
              </a:rPr>
              <a:t> </a:t>
            </a:r>
            <a:r>
              <a:rPr lang="en-US" sz="4400" dirty="0" err="1">
                <a:solidFill>
                  <a:srgbClr val="669900"/>
                </a:solidFill>
              </a:rPr>
              <a:t>দল</a:t>
            </a:r>
            <a:endParaRPr lang="en-US" sz="4400" dirty="0">
              <a:solidFill>
                <a:srgbClr val="6699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" y="5469146"/>
            <a:ext cx="3657600" cy="13600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6600"/>
                </a:solidFill>
              </a:rPr>
              <a:t>কমলা</a:t>
            </a:r>
            <a:r>
              <a:rPr lang="en-US" sz="4400" dirty="0">
                <a:solidFill>
                  <a:srgbClr val="FF6600"/>
                </a:solidFill>
              </a:rPr>
              <a:t> </a:t>
            </a:r>
            <a:r>
              <a:rPr lang="en-US" sz="4400" dirty="0" err="1">
                <a:solidFill>
                  <a:srgbClr val="FF6600"/>
                </a:solidFill>
              </a:rPr>
              <a:t>দল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36" y="2219145"/>
            <a:ext cx="3657601" cy="13083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লালদল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64237" y="2777378"/>
            <a:ext cx="4724397" cy="0"/>
          </a:xfrm>
          <a:prstGeom prst="straightConnector1">
            <a:avLst/>
          </a:prstGeom>
          <a:ln w="28575">
            <a:solidFill>
              <a:srgbClr val="0EC4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657601" y="4622321"/>
            <a:ext cx="4724396" cy="0"/>
          </a:xfrm>
          <a:prstGeom prst="straightConnector1">
            <a:avLst/>
          </a:prstGeom>
          <a:ln w="28575">
            <a:solidFill>
              <a:srgbClr val="BA18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 flipV="1">
            <a:off x="3657601" y="6149195"/>
            <a:ext cx="4724396" cy="1"/>
          </a:xfrm>
          <a:prstGeom prst="straightConnector1">
            <a:avLst/>
          </a:prstGeom>
          <a:ln w="28575">
            <a:solidFill>
              <a:srgbClr val="4514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81997" y="2402324"/>
            <a:ext cx="355795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৯ =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1996" y="4201782"/>
            <a:ext cx="355795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৭ =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81640" y="5631849"/>
            <a:ext cx="355795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× ৬ = ?</a:t>
            </a:r>
          </a:p>
        </p:txBody>
      </p:sp>
    </p:spTree>
    <p:extLst>
      <p:ext uri="{BB962C8B-B14F-4D97-AF65-F5344CB8AC3E}">
        <p14:creationId xmlns:p14="http://schemas.microsoft.com/office/powerpoint/2010/main" val="38028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10800000" flipV="1">
            <a:off x="4057650" y="1181100"/>
            <a:ext cx="5810250" cy="18669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Bevel 3"/>
          <p:cNvSpPr/>
          <p:nvPr/>
        </p:nvSpPr>
        <p:spPr>
          <a:xfrm>
            <a:off x="2517531" y="4009292"/>
            <a:ext cx="7350369" cy="2162908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6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3105727" y="733136"/>
            <a:ext cx="5943600" cy="4779819"/>
          </a:xfrm>
          <a:prstGeom prst="star5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en-US" sz="6000" dirty="0" err="1">
                <a:ln>
                  <a:solidFill>
                    <a:srgbClr val="FF0066"/>
                  </a:solidFill>
                </a:ln>
                <a:solidFill>
                  <a:srgbClr val="CCFF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>
                <a:solidFill>
                  <a:srgbClr val="FF0066"/>
                </a:solidFill>
              </a:ln>
              <a:solidFill>
                <a:srgbClr val="CCFF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Half Frame 41"/>
          <p:cNvSpPr/>
          <p:nvPr/>
        </p:nvSpPr>
        <p:spPr>
          <a:xfrm>
            <a:off x="-804493" y="6760068"/>
            <a:ext cx="45719" cy="97932"/>
          </a:xfrm>
          <a:prstGeom prst="halfFrame">
            <a:avLst>
              <a:gd name="adj1" fmla="val 62425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3" name="Picture 7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6070726" y="855829"/>
            <a:ext cx="5227859" cy="522785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4" name="Picture 7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0639" r="49591" b="30123"/>
          <a:stretch/>
        </p:blipFill>
        <p:spPr>
          <a:xfrm>
            <a:off x="0" y="855830"/>
            <a:ext cx="5227859" cy="522785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69B4FF"/>
            </a:solidFill>
          </a:ln>
        </p:spPr>
      </p:pic>
      <p:grpSp>
        <p:nvGrpSpPr>
          <p:cNvPr id="76" name="Group 75"/>
          <p:cNvGrpSpPr/>
          <p:nvPr/>
        </p:nvGrpSpPr>
        <p:grpSpPr>
          <a:xfrm>
            <a:off x="-12791" y="855829"/>
            <a:ext cx="2153834" cy="2797474"/>
            <a:chOff x="4921905" y="83940"/>
            <a:chExt cx="1950985" cy="1573410"/>
          </a:xfrm>
        </p:grpSpPr>
        <p:sp>
          <p:nvSpPr>
            <p:cNvPr id="77" name="Rectangle 76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flipH="1">
              <a:off x="6840494" y="83940"/>
              <a:ext cx="32396" cy="1539146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921906" y="1611631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70726" y="774312"/>
            <a:ext cx="3746259" cy="2984781"/>
            <a:chOff x="4921905" y="83940"/>
            <a:chExt cx="1950985" cy="1573410"/>
          </a:xfrm>
        </p:grpSpPr>
        <p:sp>
          <p:nvSpPr>
            <p:cNvPr id="82" name="Rectangle 81"/>
            <p:cNvSpPr/>
            <p:nvPr/>
          </p:nvSpPr>
          <p:spPr>
            <a:xfrm>
              <a:off x="4921905" y="1600226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flipH="1">
              <a:off x="6840494" y="83940"/>
              <a:ext cx="32396" cy="1539146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921906" y="1611631"/>
              <a:ext cx="1911928" cy="457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H="1">
              <a:off x="6785239" y="118204"/>
              <a:ext cx="32396" cy="1539146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95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655618" y="2286000"/>
            <a:ext cx="7883237" cy="2770909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আছে।এ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8969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565564" y="0"/>
            <a:ext cx="7065818" cy="2382982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n>
                <a:solidFill>
                  <a:schemeClr val="accent3">
                    <a:lumMod val="50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604655" y="2533338"/>
            <a:ext cx="7693588" cy="2650499"/>
          </a:xfrm>
          <a:prstGeom prst="wedgeEllipseCallout">
            <a:avLst>
              <a:gd name="adj1" fmla="val -49872"/>
              <a:gd name="adj2" fmla="val 4922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BA1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৫টি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383"/>
            <a:ext cx="2452255" cy="26786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297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8768" y="475488"/>
            <a:ext cx="421954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2">
                <a:lumMod val="75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1892808"/>
            <a:ext cx="6620256" cy="4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1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283529" y="1391947"/>
            <a:ext cx="4807526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বিষয়:গণিত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283529" y="2736704"/>
            <a:ext cx="4807526" cy="1162916"/>
          </a:xfrm>
          <a:prstGeom prst="doubleWave">
            <a:avLst/>
          </a:prstGeom>
          <a:solidFill>
            <a:schemeClr val="bg2">
              <a:lumMod val="90000"/>
            </a:schemeClr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শ্রেণি:২য়</a:t>
            </a:r>
          </a:p>
        </p:txBody>
      </p:sp>
      <p:sp>
        <p:nvSpPr>
          <p:cNvPr id="5" name="Double Wave 4"/>
          <p:cNvSpPr/>
          <p:nvPr/>
        </p:nvSpPr>
        <p:spPr>
          <a:xfrm>
            <a:off x="3283529" y="4074101"/>
            <a:ext cx="4807526" cy="1162916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শিরোনাম:গুণ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283529" y="5418858"/>
            <a:ext cx="4807526" cy="1162916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পাঠ্যাংশ:গুণের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Double Wave 6"/>
          <p:cNvSpPr/>
          <p:nvPr/>
        </p:nvSpPr>
        <p:spPr>
          <a:xfrm>
            <a:off x="2396836" y="229031"/>
            <a:ext cx="7661563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73927" y="332510"/>
            <a:ext cx="6497782" cy="207818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err="1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n>
                <a:solidFill>
                  <a:srgbClr val="C0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ard 4"/>
          <p:cNvSpPr/>
          <p:nvPr/>
        </p:nvSpPr>
        <p:spPr>
          <a:xfrm>
            <a:off x="2119745" y="2684385"/>
            <a:ext cx="8063346" cy="2590800"/>
          </a:xfrm>
          <a:prstGeom prst="flowChartPunchedCard">
            <a:avLst/>
          </a:prstGeom>
          <a:solidFill>
            <a:schemeClr val="bg1">
              <a:lumMod val="8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১২.১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12.2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গুণএর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(১-১০)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6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41419" y="138545"/>
            <a:ext cx="5943600" cy="2008910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5400" dirty="0" err="1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n>
                <a:solidFill>
                  <a:srgbClr val="C0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244436" y="2479964"/>
            <a:ext cx="6636327" cy="3477491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4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পাঠ্যপুস্তক,যথেষ্ট</a:t>
            </a:r>
            <a:r>
              <a:rPr lang="en-US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ঊপকরণ,১০০ডট </a:t>
            </a:r>
            <a:r>
              <a:rPr lang="en-US" sz="4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ছক,L-আকৃতি</a:t>
            </a:r>
            <a:r>
              <a:rPr lang="en-US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কাগজ,5এর </a:t>
            </a:r>
            <a:r>
              <a:rPr lang="en-US" sz="4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নামতার</a:t>
            </a:r>
            <a:r>
              <a:rPr lang="en-US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ভিডিও,ছবি</a:t>
            </a:r>
            <a:r>
              <a:rPr lang="en-US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6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12138"/>
              </p:ext>
            </p:extLst>
          </p:nvPr>
        </p:nvGraphicFramePr>
        <p:xfrm>
          <a:off x="4152900" y="35750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Packager Shell Object" showAsIcon="1" r:id="rId3" imgW="545760" imgH="437760" progId="Package">
                  <p:embed/>
                </p:oleObj>
              </mc:Choice>
              <mc:Fallback>
                <p:oleObj name="Packager Shell Object" showAsIcon="1" r:id="rId3" imgW="545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900" y="35750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Callout 6"/>
          <p:cNvSpPr/>
          <p:nvPr/>
        </p:nvSpPr>
        <p:spPr>
          <a:xfrm flipH="1">
            <a:off x="6400800" y="917575"/>
            <a:ext cx="3638550" cy="2324100"/>
          </a:xfrm>
          <a:prstGeom prst="wedgeEllipseCallout">
            <a:avLst>
              <a:gd name="adj1" fmla="val -44393"/>
              <a:gd name="adj2" fmla="val 12069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75" y="3813175"/>
            <a:ext cx="2405125" cy="281890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0951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65713" y="3233305"/>
            <a:ext cx="8783782" cy="33805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ও ২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5292969" y="187570"/>
            <a:ext cx="5064369" cy="2532184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 rot="21441806">
            <a:off x="3816349" y="850901"/>
            <a:ext cx="7175500" cy="3289300"/>
          </a:xfrm>
          <a:prstGeom prst="blockArc">
            <a:avLst>
              <a:gd name="adj1" fmla="val 10502911"/>
              <a:gd name="adj2" fmla="val 681581"/>
              <a:gd name="adj3" fmla="val 1746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33850" y="1028700"/>
            <a:ext cx="7518400" cy="3835400"/>
          </a:xfrm>
          <a:prstGeom prst="cloudCallout">
            <a:avLst/>
          </a:prstGeom>
          <a:solidFill>
            <a:srgbClr val="B7DB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নামতার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6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0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964</TotalTime>
  <Words>695</Words>
  <Application>Microsoft Office PowerPoint</Application>
  <PresentationFormat>Widescreen</PresentationFormat>
  <Paragraphs>115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Cambria Math</vt:lpstr>
      <vt:lpstr>Century Schoolbook</vt:lpstr>
      <vt:lpstr>Corbel</vt:lpstr>
      <vt:lpstr>NikoshBAN</vt:lpstr>
      <vt:lpstr>Feathered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156</cp:revision>
  <dcterms:created xsi:type="dcterms:W3CDTF">2020-02-17T05:42:16Z</dcterms:created>
  <dcterms:modified xsi:type="dcterms:W3CDTF">2020-02-22T15:05:08Z</dcterms:modified>
</cp:coreProperties>
</file>