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9" r:id="rId4"/>
    <p:sldId id="263" r:id="rId5"/>
    <p:sldId id="277" r:id="rId6"/>
    <p:sldId id="264" r:id="rId7"/>
    <p:sldId id="274" r:id="rId8"/>
    <p:sldId id="265" r:id="rId9"/>
    <p:sldId id="270" r:id="rId10"/>
    <p:sldId id="267" r:id="rId11"/>
    <p:sldId id="266" r:id="rId12"/>
    <p:sldId id="275" r:id="rId13"/>
    <p:sldId id="273" r:id="rId14"/>
    <p:sldId id="276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F03E-B6F2-48AD-9FAC-393ED2AD91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DB1A-F6ED-482A-B578-CD59CFFCD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F03E-B6F2-48AD-9FAC-393ED2AD91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DB1A-F6ED-482A-B578-CD59CFFCD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F03E-B6F2-48AD-9FAC-393ED2AD91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DB1A-F6ED-482A-B578-CD59CFFCD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F03E-B6F2-48AD-9FAC-393ED2AD91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DB1A-F6ED-482A-B578-CD59CFFCD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F03E-B6F2-48AD-9FAC-393ED2AD91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DB1A-F6ED-482A-B578-CD59CFFCD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F03E-B6F2-48AD-9FAC-393ED2AD91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DB1A-F6ED-482A-B578-CD59CFFCD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F03E-B6F2-48AD-9FAC-393ED2AD919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DB1A-F6ED-482A-B578-CD59CFFCD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F03E-B6F2-48AD-9FAC-393ED2AD919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DB1A-F6ED-482A-B578-CD59CFFCD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F03E-B6F2-48AD-9FAC-393ED2AD919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DB1A-F6ED-482A-B578-CD59CFFCD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F03E-B6F2-48AD-9FAC-393ED2AD91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DB1A-F6ED-482A-B578-CD59CFFCD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F03E-B6F2-48AD-9FAC-393ED2AD91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DB1A-F6ED-482A-B578-CD59CFFCD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7F03E-B6F2-48AD-9FAC-393ED2AD91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EDB1A-F6ED-482A-B578-CD59CFFCD85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wmf"/><Relationship Id="rId1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Capture.PN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3575050" y="1416786"/>
            <a:ext cx="5568950" cy="483161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447800"/>
            <a:ext cx="3541713" cy="5410200"/>
          </a:xfrm>
          <a:solidFill>
            <a:schemeClr val="tx2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FF0000"/>
              </a:solidFill>
              <a:effectLst>
                <a:outerShdw blurRad="50800" dist="50800" dir="5400000" algn="ctr" rotWithShape="0">
                  <a:schemeClr val="accent3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FLOW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676400"/>
            <a:ext cx="3352800" cy="3140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00" y="2438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61540">
            <a:off x="8837173" y="5007559"/>
            <a:ext cx="613652" cy="854204"/>
          </a:xfrm>
          <a:prstGeom prst="rect">
            <a:avLst/>
          </a:prstGeom>
        </p:spPr>
      </p:pic>
      <p:pic>
        <p:nvPicPr>
          <p:cNvPr id="9" name="Picture 8" descr="SU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442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8194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724400" y="762000"/>
            <a:ext cx="838200" cy="91968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56056"/>
                </a:lnTo>
                <a:lnTo>
                  <a:pt x="2095507" y="456056"/>
                </a:lnTo>
                <a:lnTo>
                  <a:pt x="2095507" y="61488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2362200" y="762000"/>
            <a:ext cx="1047742" cy="130068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047742" y="0"/>
                </a:moveTo>
                <a:lnTo>
                  <a:pt x="1047742" y="456056"/>
                </a:lnTo>
                <a:lnTo>
                  <a:pt x="0" y="456056"/>
                </a:lnTo>
                <a:lnTo>
                  <a:pt x="0" y="61488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ounded Rectangle 10"/>
          <p:cNvSpPr/>
          <p:nvPr/>
        </p:nvSpPr>
        <p:spPr>
          <a:xfrm>
            <a:off x="2438400" y="228600"/>
            <a:ext cx="3810000" cy="68580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1981200" y="0"/>
            <a:ext cx="4038600" cy="762000"/>
          </a:xfrm>
          <a:custGeom>
            <a:avLst/>
            <a:gdLst>
              <a:gd name="connsiteX0" fmla="*/ 0 w 1714499"/>
              <a:gd name="connsiteY0" fmla="*/ 50758 h 507577"/>
              <a:gd name="connsiteX1" fmla="*/ 14867 w 1714499"/>
              <a:gd name="connsiteY1" fmla="*/ 14867 h 507577"/>
              <a:gd name="connsiteX2" fmla="*/ 50758 w 1714499"/>
              <a:gd name="connsiteY2" fmla="*/ 0 h 507577"/>
              <a:gd name="connsiteX3" fmla="*/ 1663741 w 1714499"/>
              <a:gd name="connsiteY3" fmla="*/ 0 h 507577"/>
              <a:gd name="connsiteX4" fmla="*/ 1699632 w 1714499"/>
              <a:gd name="connsiteY4" fmla="*/ 14867 h 507577"/>
              <a:gd name="connsiteX5" fmla="*/ 1714499 w 1714499"/>
              <a:gd name="connsiteY5" fmla="*/ 50758 h 507577"/>
              <a:gd name="connsiteX6" fmla="*/ 1714499 w 1714499"/>
              <a:gd name="connsiteY6" fmla="*/ 456819 h 507577"/>
              <a:gd name="connsiteX7" fmla="*/ 1699632 w 1714499"/>
              <a:gd name="connsiteY7" fmla="*/ 492710 h 507577"/>
              <a:gd name="connsiteX8" fmla="*/ 1663741 w 1714499"/>
              <a:gd name="connsiteY8" fmla="*/ 507577 h 507577"/>
              <a:gd name="connsiteX9" fmla="*/ 50758 w 1714499"/>
              <a:gd name="connsiteY9" fmla="*/ 507577 h 507577"/>
              <a:gd name="connsiteX10" fmla="*/ 14867 w 1714499"/>
              <a:gd name="connsiteY10" fmla="*/ 492710 h 507577"/>
              <a:gd name="connsiteX11" fmla="*/ 0 w 1714499"/>
              <a:gd name="connsiteY11" fmla="*/ 456819 h 507577"/>
              <a:gd name="connsiteX12" fmla="*/ 0 w 1714499"/>
              <a:gd name="connsiteY12" fmla="*/ 50758 h 50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4499" h="507577">
                <a:moveTo>
                  <a:pt x="0" y="50758"/>
                </a:moveTo>
                <a:cubicBezTo>
                  <a:pt x="0" y="37296"/>
                  <a:pt x="5348" y="24386"/>
                  <a:pt x="14867" y="14867"/>
                </a:cubicBezTo>
                <a:cubicBezTo>
                  <a:pt x="24386" y="5348"/>
                  <a:pt x="37296" y="0"/>
                  <a:pt x="50758" y="0"/>
                </a:cubicBezTo>
                <a:lnTo>
                  <a:pt x="1663741" y="0"/>
                </a:lnTo>
                <a:cubicBezTo>
                  <a:pt x="1677203" y="0"/>
                  <a:pt x="1690113" y="5348"/>
                  <a:pt x="1699632" y="14867"/>
                </a:cubicBezTo>
                <a:cubicBezTo>
                  <a:pt x="1709151" y="24386"/>
                  <a:pt x="1714499" y="37296"/>
                  <a:pt x="1714499" y="50758"/>
                </a:cubicBezTo>
                <a:lnTo>
                  <a:pt x="1714499" y="456819"/>
                </a:lnTo>
                <a:cubicBezTo>
                  <a:pt x="1714499" y="470281"/>
                  <a:pt x="1709151" y="483191"/>
                  <a:pt x="1699632" y="492710"/>
                </a:cubicBezTo>
                <a:cubicBezTo>
                  <a:pt x="1690113" y="502229"/>
                  <a:pt x="1677203" y="507577"/>
                  <a:pt x="1663741" y="507577"/>
                </a:cubicBezTo>
                <a:lnTo>
                  <a:pt x="50758" y="507577"/>
                </a:lnTo>
                <a:cubicBezTo>
                  <a:pt x="37296" y="507577"/>
                  <a:pt x="24386" y="502229"/>
                  <a:pt x="14867" y="492710"/>
                </a:cubicBezTo>
                <a:cubicBezTo>
                  <a:pt x="5348" y="483191"/>
                  <a:pt x="0" y="470281"/>
                  <a:pt x="0" y="456819"/>
                </a:cubicBezTo>
                <a:lnTo>
                  <a:pt x="0" y="5075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686" tIns="98686" rIns="98686" bIns="98686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ধরন</a:t>
            </a:r>
            <a:endParaRPr lang="en-US" sz="4800" kern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838200" y="1295400"/>
            <a:ext cx="1714499" cy="108870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457200" y="1524000"/>
            <a:ext cx="1714499" cy="1088707"/>
          </a:xfrm>
          <a:custGeom>
            <a:avLst/>
            <a:gdLst>
              <a:gd name="connsiteX0" fmla="*/ 0 w 1714499"/>
              <a:gd name="connsiteY0" fmla="*/ 108871 h 1088707"/>
              <a:gd name="connsiteX1" fmla="*/ 31888 w 1714499"/>
              <a:gd name="connsiteY1" fmla="*/ 31888 h 1088707"/>
              <a:gd name="connsiteX2" fmla="*/ 108872 w 1714499"/>
              <a:gd name="connsiteY2" fmla="*/ 1 h 1088707"/>
              <a:gd name="connsiteX3" fmla="*/ 1605628 w 1714499"/>
              <a:gd name="connsiteY3" fmla="*/ 0 h 1088707"/>
              <a:gd name="connsiteX4" fmla="*/ 1682611 w 1714499"/>
              <a:gd name="connsiteY4" fmla="*/ 31888 h 1088707"/>
              <a:gd name="connsiteX5" fmla="*/ 1714498 w 1714499"/>
              <a:gd name="connsiteY5" fmla="*/ 108872 h 1088707"/>
              <a:gd name="connsiteX6" fmla="*/ 1714499 w 1714499"/>
              <a:gd name="connsiteY6" fmla="*/ 979836 h 1088707"/>
              <a:gd name="connsiteX7" fmla="*/ 1682611 w 1714499"/>
              <a:gd name="connsiteY7" fmla="*/ 1056819 h 1088707"/>
              <a:gd name="connsiteX8" fmla="*/ 1605628 w 1714499"/>
              <a:gd name="connsiteY8" fmla="*/ 1088707 h 1088707"/>
              <a:gd name="connsiteX9" fmla="*/ 108871 w 1714499"/>
              <a:gd name="connsiteY9" fmla="*/ 1088707 h 1088707"/>
              <a:gd name="connsiteX10" fmla="*/ 31888 w 1714499"/>
              <a:gd name="connsiteY10" fmla="*/ 1056819 h 1088707"/>
              <a:gd name="connsiteX11" fmla="*/ 0 w 1714499"/>
              <a:gd name="connsiteY11" fmla="*/ 979836 h 1088707"/>
              <a:gd name="connsiteX12" fmla="*/ 0 w 1714499"/>
              <a:gd name="connsiteY12" fmla="*/ 108871 h 108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4499" h="1088707">
                <a:moveTo>
                  <a:pt x="0" y="108871"/>
                </a:moveTo>
                <a:cubicBezTo>
                  <a:pt x="0" y="79997"/>
                  <a:pt x="11470" y="52305"/>
                  <a:pt x="31888" y="31888"/>
                </a:cubicBezTo>
                <a:cubicBezTo>
                  <a:pt x="52305" y="11471"/>
                  <a:pt x="79997" y="0"/>
                  <a:pt x="108872" y="1"/>
                </a:cubicBezTo>
                <a:lnTo>
                  <a:pt x="1605628" y="0"/>
                </a:lnTo>
                <a:cubicBezTo>
                  <a:pt x="1634502" y="0"/>
                  <a:pt x="1662194" y="11470"/>
                  <a:pt x="1682611" y="31888"/>
                </a:cubicBezTo>
                <a:cubicBezTo>
                  <a:pt x="1703028" y="52305"/>
                  <a:pt x="1714499" y="79997"/>
                  <a:pt x="1714498" y="108872"/>
                </a:cubicBezTo>
                <a:cubicBezTo>
                  <a:pt x="1714498" y="399193"/>
                  <a:pt x="1714499" y="689515"/>
                  <a:pt x="1714499" y="979836"/>
                </a:cubicBezTo>
                <a:cubicBezTo>
                  <a:pt x="1714499" y="1008710"/>
                  <a:pt x="1703029" y="1036402"/>
                  <a:pt x="1682611" y="1056819"/>
                </a:cubicBezTo>
                <a:cubicBezTo>
                  <a:pt x="1662194" y="1077236"/>
                  <a:pt x="1634502" y="1088707"/>
                  <a:pt x="1605628" y="1088707"/>
                </a:cubicBezTo>
                <a:lnTo>
                  <a:pt x="108871" y="1088707"/>
                </a:lnTo>
                <a:cubicBezTo>
                  <a:pt x="79997" y="1088707"/>
                  <a:pt x="52305" y="1077237"/>
                  <a:pt x="31888" y="1056819"/>
                </a:cubicBezTo>
                <a:cubicBezTo>
                  <a:pt x="11471" y="1036402"/>
                  <a:pt x="0" y="1008710"/>
                  <a:pt x="0" y="979836"/>
                </a:cubicBezTo>
                <a:lnTo>
                  <a:pt x="0" y="10887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337" tIns="203337" rIns="203337" bIns="203337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5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সুরযুক্ত</a:t>
            </a:r>
            <a:endParaRPr lang="en-US" sz="45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324600" y="1371600"/>
            <a:ext cx="1714499" cy="108870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Freeform 19"/>
          <p:cNvSpPr/>
          <p:nvPr/>
        </p:nvSpPr>
        <p:spPr>
          <a:xfrm>
            <a:off x="6553200" y="1600200"/>
            <a:ext cx="1714499" cy="1088707"/>
          </a:xfrm>
          <a:custGeom>
            <a:avLst/>
            <a:gdLst>
              <a:gd name="connsiteX0" fmla="*/ 0 w 1714499"/>
              <a:gd name="connsiteY0" fmla="*/ 108871 h 1088707"/>
              <a:gd name="connsiteX1" fmla="*/ 31888 w 1714499"/>
              <a:gd name="connsiteY1" fmla="*/ 31888 h 1088707"/>
              <a:gd name="connsiteX2" fmla="*/ 108872 w 1714499"/>
              <a:gd name="connsiteY2" fmla="*/ 1 h 1088707"/>
              <a:gd name="connsiteX3" fmla="*/ 1605628 w 1714499"/>
              <a:gd name="connsiteY3" fmla="*/ 0 h 1088707"/>
              <a:gd name="connsiteX4" fmla="*/ 1682611 w 1714499"/>
              <a:gd name="connsiteY4" fmla="*/ 31888 h 1088707"/>
              <a:gd name="connsiteX5" fmla="*/ 1714498 w 1714499"/>
              <a:gd name="connsiteY5" fmla="*/ 108872 h 1088707"/>
              <a:gd name="connsiteX6" fmla="*/ 1714499 w 1714499"/>
              <a:gd name="connsiteY6" fmla="*/ 979836 h 1088707"/>
              <a:gd name="connsiteX7" fmla="*/ 1682611 w 1714499"/>
              <a:gd name="connsiteY7" fmla="*/ 1056819 h 1088707"/>
              <a:gd name="connsiteX8" fmla="*/ 1605628 w 1714499"/>
              <a:gd name="connsiteY8" fmla="*/ 1088707 h 1088707"/>
              <a:gd name="connsiteX9" fmla="*/ 108871 w 1714499"/>
              <a:gd name="connsiteY9" fmla="*/ 1088707 h 1088707"/>
              <a:gd name="connsiteX10" fmla="*/ 31888 w 1714499"/>
              <a:gd name="connsiteY10" fmla="*/ 1056819 h 1088707"/>
              <a:gd name="connsiteX11" fmla="*/ 0 w 1714499"/>
              <a:gd name="connsiteY11" fmla="*/ 979836 h 1088707"/>
              <a:gd name="connsiteX12" fmla="*/ 0 w 1714499"/>
              <a:gd name="connsiteY12" fmla="*/ 108871 h 108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4499" h="1088707">
                <a:moveTo>
                  <a:pt x="0" y="108871"/>
                </a:moveTo>
                <a:cubicBezTo>
                  <a:pt x="0" y="79997"/>
                  <a:pt x="11470" y="52305"/>
                  <a:pt x="31888" y="31888"/>
                </a:cubicBezTo>
                <a:cubicBezTo>
                  <a:pt x="52305" y="11471"/>
                  <a:pt x="79997" y="0"/>
                  <a:pt x="108872" y="1"/>
                </a:cubicBezTo>
                <a:lnTo>
                  <a:pt x="1605628" y="0"/>
                </a:lnTo>
                <a:cubicBezTo>
                  <a:pt x="1634502" y="0"/>
                  <a:pt x="1662194" y="11470"/>
                  <a:pt x="1682611" y="31888"/>
                </a:cubicBezTo>
                <a:cubicBezTo>
                  <a:pt x="1703028" y="52305"/>
                  <a:pt x="1714499" y="79997"/>
                  <a:pt x="1714498" y="108872"/>
                </a:cubicBezTo>
                <a:cubicBezTo>
                  <a:pt x="1714498" y="399193"/>
                  <a:pt x="1714499" y="689515"/>
                  <a:pt x="1714499" y="979836"/>
                </a:cubicBezTo>
                <a:cubicBezTo>
                  <a:pt x="1714499" y="1008710"/>
                  <a:pt x="1703029" y="1036402"/>
                  <a:pt x="1682611" y="1056819"/>
                </a:cubicBezTo>
                <a:cubicBezTo>
                  <a:pt x="1662194" y="1077236"/>
                  <a:pt x="1634502" y="1088707"/>
                  <a:pt x="1605628" y="1088707"/>
                </a:cubicBezTo>
                <a:lnTo>
                  <a:pt x="108871" y="1088707"/>
                </a:lnTo>
                <a:cubicBezTo>
                  <a:pt x="79997" y="1088707"/>
                  <a:pt x="52305" y="1077237"/>
                  <a:pt x="31888" y="1056819"/>
                </a:cubicBezTo>
                <a:cubicBezTo>
                  <a:pt x="11471" y="1036402"/>
                  <a:pt x="0" y="1008710"/>
                  <a:pt x="0" y="979836"/>
                </a:cubicBezTo>
                <a:lnTo>
                  <a:pt x="0" y="10887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337" tIns="203337" rIns="203337" bIns="203337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সুরহীন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876800" y="3864293"/>
            <a:ext cx="838200" cy="78390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56056"/>
                </a:lnTo>
                <a:lnTo>
                  <a:pt x="2095507" y="456056"/>
                </a:lnTo>
                <a:lnTo>
                  <a:pt x="2095507" y="61488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 21"/>
          <p:cNvSpPr/>
          <p:nvPr/>
        </p:nvSpPr>
        <p:spPr>
          <a:xfrm>
            <a:off x="2514600" y="3864294"/>
            <a:ext cx="1047742" cy="110865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047742" y="0"/>
                </a:moveTo>
                <a:lnTo>
                  <a:pt x="1047742" y="456056"/>
                </a:lnTo>
                <a:lnTo>
                  <a:pt x="0" y="456056"/>
                </a:lnTo>
                <a:lnTo>
                  <a:pt x="0" y="61488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ounded Rectangle 22"/>
          <p:cNvSpPr/>
          <p:nvPr/>
        </p:nvSpPr>
        <p:spPr>
          <a:xfrm>
            <a:off x="2667000" y="3429000"/>
            <a:ext cx="3810000" cy="58455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Rounded Rectangle 23"/>
          <p:cNvSpPr/>
          <p:nvPr/>
        </p:nvSpPr>
        <p:spPr>
          <a:xfrm>
            <a:off x="990600" y="4397694"/>
            <a:ext cx="1714499" cy="92797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Freeform 24"/>
          <p:cNvSpPr/>
          <p:nvPr/>
        </p:nvSpPr>
        <p:spPr>
          <a:xfrm>
            <a:off x="609600" y="4626294"/>
            <a:ext cx="1714499" cy="927976"/>
          </a:xfrm>
          <a:custGeom>
            <a:avLst/>
            <a:gdLst>
              <a:gd name="connsiteX0" fmla="*/ 0 w 1714499"/>
              <a:gd name="connsiteY0" fmla="*/ 108871 h 1088707"/>
              <a:gd name="connsiteX1" fmla="*/ 31888 w 1714499"/>
              <a:gd name="connsiteY1" fmla="*/ 31888 h 1088707"/>
              <a:gd name="connsiteX2" fmla="*/ 108872 w 1714499"/>
              <a:gd name="connsiteY2" fmla="*/ 1 h 1088707"/>
              <a:gd name="connsiteX3" fmla="*/ 1605628 w 1714499"/>
              <a:gd name="connsiteY3" fmla="*/ 0 h 1088707"/>
              <a:gd name="connsiteX4" fmla="*/ 1682611 w 1714499"/>
              <a:gd name="connsiteY4" fmla="*/ 31888 h 1088707"/>
              <a:gd name="connsiteX5" fmla="*/ 1714498 w 1714499"/>
              <a:gd name="connsiteY5" fmla="*/ 108872 h 1088707"/>
              <a:gd name="connsiteX6" fmla="*/ 1714499 w 1714499"/>
              <a:gd name="connsiteY6" fmla="*/ 979836 h 1088707"/>
              <a:gd name="connsiteX7" fmla="*/ 1682611 w 1714499"/>
              <a:gd name="connsiteY7" fmla="*/ 1056819 h 1088707"/>
              <a:gd name="connsiteX8" fmla="*/ 1605628 w 1714499"/>
              <a:gd name="connsiteY8" fmla="*/ 1088707 h 1088707"/>
              <a:gd name="connsiteX9" fmla="*/ 108871 w 1714499"/>
              <a:gd name="connsiteY9" fmla="*/ 1088707 h 1088707"/>
              <a:gd name="connsiteX10" fmla="*/ 31888 w 1714499"/>
              <a:gd name="connsiteY10" fmla="*/ 1056819 h 1088707"/>
              <a:gd name="connsiteX11" fmla="*/ 0 w 1714499"/>
              <a:gd name="connsiteY11" fmla="*/ 979836 h 1088707"/>
              <a:gd name="connsiteX12" fmla="*/ 0 w 1714499"/>
              <a:gd name="connsiteY12" fmla="*/ 108871 h 108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4499" h="1088707">
                <a:moveTo>
                  <a:pt x="0" y="108871"/>
                </a:moveTo>
                <a:cubicBezTo>
                  <a:pt x="0" y="79997"/>
                  <a:pt x="11470" y="52305"/>
                  <a:pt x="31888" y="31888"/>
                </a:cubicBezTo>
                <a:cubicBezTo>
                  <a:pt x="52305" y="11471"/>
                  <a:pt x="79997" y="0"/>
                  <a:pt x="108872" y="1"/>
                </a:cubicBezTo>
                <a:lnTo>
                  <a:pt x="1605628" y="0"/>
                </a:lnTo>
                <a:cubicBezTo>
                  <a:pt x="1634502" y="0"/>
                  <a:pt x="1662194" y="11470"/>
                  <a:pt x="1682611" y="31888"/>
                </a:cubicBezTo>
                <a:cubicBezTo>
                  <a:pt x="1703028" y="52305"/>
                  <a:pt x="1714499" y="79997"/>
                  <a:pt x="1714498" y="108872"/>
                </a:cubicBezTo>
                <a:cubicBezTo>
                  <a:pt x="1714498" y="399193"/>
                  <a:pt x="1714499" y="689515"/>
                  <a:pt x="1714499" y="979836"/>
                </a:cubicBezTo>
                <a:cubicBezTo>
                  <a:pt x="1714499" y="1008710"/>
                  <a:pt x="1703029" y="1036402"/>
                  <a:pt x="1682611" y="1056819"/>
                </a:cubicBezTo>
                <a:cubicBezTo>
                  <a:pt x="1662194" y="1077236"/>
                  <a:pt x="1634502" y="1088707"/>
                  <a:pt x="1605628" y="1088707"/>
                </a:cubicBezTo>
                <a:lnTo>
                  <a:pt x="108871" y="1088707"/>
                </a:lnTo>
                <a:cubicBezTo>
                  <a:pt x="79997" y="1088707"/>
                  <a:pt x="52305" y="1077237"/>
                  <a:pt x="31888" y="1056819"/>
                </a:cubicBezTo>
                <a:cubicBezTo>
                  <a:pt x="11471" y="1036402"/>
                  <a:pt x="0" y="1008710"/>
                  <a:pt x="0" y="979836"/>
                </a:cubicBezTo>
                <a:lnTo>
                  <a:pt x="0" y="10887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337" tIns="203337" rIns="203337" bIns="203337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অনুদৈর্ঘ্য</a:t>
            </a:r>
            <a:endParaRPr lang="en-US" sz="4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477000" y="4473894"/>
            <a:ext cx="1714499" cy="92797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Freeform 26"/>
          <p:cNvSpPr/>
          <p:nvPr/>
        </p:nvSpPr>
        <p:spPr>
          <a:xfrm>
            <a:off x="6705600" y="4702494"/>
            <a:ext cx="1714499" cy="927976"/>
          </a:xfrm>
          <a:custGeom>
            <a:avLst/>
            <a:gdLst>
              <a:gd name="connsiteX0" fmla="*/ 0 w 1714499"/>
              <a:gd name="connsiteY0" fmla="*/ 108871 h 1088707"/>
              <a:gd name="connsiteX1" fmla="*/ 31888 w 1714499"/>
              <a:gd name="connsiteY1" fmla="*/ 31888 h 1088707"/>
              <a:gd name="connsiteX2" fmla="*/ 108872 w 1714499"/>
              <a:gd name="connsiteY2" fmla="*/ 1 h 1088707"/>
              <a:gd name="connsiteX3" fmla="*/ 1605628 w 1714499"/>
              <a:gd name="connsiteY3" fmla="*/ 0 h 1088707"/>
              <a:gd name="connsiteX4" fmla="*/ 1682611 w 1714499"/>
              <a:gd name="connsiteY4" fmla="*/ 31888 h 1088707"/>
              <a:gd name="connsiteX5" fmla="*/ 1714498 w 1714499"/>
              <a:gd name="connsiteY5" fmla="*/ 108872 h 1088707"/>
              <a:gd name="connsiteX6" fmla="*/ 1714499 w 1714499"/>
              <a:gd name="connsiteY6" fmla="*/ 979836 h 1088707"/>
              <a:gd name="connsiteX7" fmla="*/ 1682611 w 1714499"/>
              <a:gd name="connsiteY7" fmla="*/ 1056819 h 1088707"/>
              <a:gd name="connsiteX8" fmla="*/ 1605628 w 1714499"/>
              <a:gd name="connsiteY8" fmla="*/ 1088707 h 1088707"/>
              <a:gd name="connsiteX9" fmla="*/ 108871 w 1714499"/>
              <a:gd name="connsiteY9" fmla="*/ 1088707 h 1088707"/>
              <a:gd name="connsiteX10" fmla="*/ 31888 w 1714499"/>
              <a:gd name="connsiteY10" fmla="*/ 1056819 h 1088707"/>
              <a:gd name="connsiteX11" fmla="*/ 0 w 1714499"/>
              <a:gd name="connsiteY11" fmla="*/ 979836 h 1088707"/>
              <a:gd name="connsiteX12" fmla="*/ 0 w 1714499"/>
              <a:gd name="connsiteY12" fmla="*/ 108871 h 108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4499" h="1088707">
                <a:moveTo>
                  <a:pt x="0" y="108871"/>
                </a:moveTo>
                <a:cubicBezTo>
                  <a:pt x="0" y="79997"/>
                  <a:pt x="11470" y="52305"/>
                  <a:pt x="31888" y="31888"/>
                </a:cubicBezTo>
                <a:cubicBezTo>
                  <a:pt x="52305" y="11471"/>
                  <a:pt x="79997" y="0"/>
                  <a:pt x="108872" y="1"/>
                </a:cubicBezTo>
                <a:lnTo>
                  <a:pt x="1605628" y="0"/>
                </a:lnTo>
                <a:cubicBezTo>
                  <a:pt x="1634502" y="0"/>
                  <a:pt x="1662194" y="11470"/>
                  <a:pt x="1682611" y="31888"/>
                </a:cubicBezTo>
                <a:cubicBezTo>
                  <a:pt x="1703028" y="52305"/>
                  <a:pt x="1714499" y="79997"/>
                  <a:pt x="1714498" y="108872"/>
                </a:cubicBezTo>
                <a:cubicBezTo>
                  <a:pt x="1714498" y="399193"/>
                  <a:pt x="1714499" y="689515"/>
                  <a:pt x="1714499" y="979836"/>
                </a:cubicBezTo>
                <a:cubicBezTo>
                  <a:pt x="1714499" y="1008710"/>
                  <a:pt x="1703029" y="1036402"/>
                  <a:pt x="1682611" y="1056819"/>
                </a:cubicBezTo>
                <a:cubicBezTo>
                  <a:pt x="1662194" y="1077236"/>
                  <a:pt x="1634502" y="1088707"/>
                  <a:pt x="1605628" y="1088707"/>
                </a:cubicBezTo>
                <a:lnTo>
                  <a:pt x="108871" y="1088707"/>
                </a:lnTo>
                <a:cubicBezTo>
                  <a:pt x="79997" y="1088707"/>
                  <a:pt x="52305" y="1077237"/>
                  <a:pt x="31888" y="1056819"/>
                </a:cubicBezTo>
                <a:cubicBezTo>
                  <a:pt x="11471" y="1036402"/>
                  <a:pt x="0" y="1008710"/>
                  <a:pt x="0" y="979836"/>
                </a:cubicBezTo>
                <a:lnTo>
                  <a:pt x="0" y="10887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337" tIns="203337" rIns="203337" bIns="203337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অনুপ্রস্থ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2362200" y="3124200"/>
            <a:ext cx="4038600" cy="762000"/>
          </a:xfrm>
          <a:custGeom>
            <a:avLst/>
            <a:gdLst>
              <a:gd name="connsiteX0" fmla="*/ 0 w 1714499"/>
              <a:gd name="connsiteY0" fmla="*/ 50758 h 507577"/>
              <a:gd name="connsiteX1" fmla="*/ 14867 w 1714499"/>
              <a:gd name="connsiteY1" fmla="*/ 14867 h 507577"/>
              <a:gd name="connsiteX2" fmla="*/ 50758 w 1714499"/>
              <a:gd name="connsiteY2" fmla="*/ 0 h 507577"/>
              <a:gd name="connsiteX3" fmla="*/ 1663741 w 1714499"/>
              <a:gd name="connsiteY3" fmla="*/ 0 h 507577"/>
              <a:gd name="connsiteX4" fmla="*/ 1699632 w 1714499"/>
              <a:gd name="connsiteY4" fmla="*/ 14867 h 507577"/>
              <a:gd name="connsiteX5" fmla="*/ 1714499 w 1714499"/>
              <a:gd name="connsiteY5" fmla="*/ 50758 h 507577"/>
              <a:gd name="connsiteX6" fmla="*/ 1714499 w 1714499"/>
              <a:gd name="connsiteY6" fmla="*/ 456819 h 507577"/>
              <a:gd name="connsiteX7" fmla="*/ 1699632 w 1714499"/>
              <a:gd name="connsiteY7" fmla="*/ 492710 h 507577"/>
              <a:gd name="connsiteX8" fmla="*/ 1663741 w 1714499"/>
              <a:gd name="connsiteY8" fmla="*/ 507577 h 507577"/>
              <a:gd name="connsiteX9" fmla="*/ 50758 w 1714499"/>
              <a:gd name="connsiteY9" fmla="*/ 507577 h 507577"/>
              <a:gd name="connsiteX10" fmla="*/ 14867 w 1714499"/>
              <a:gd name="connsiteY10" fmla="*/ 492710 h 507577"/>
              <a:gd name="connsiteX11" fmla="*/ 0 w 1714499"/>
              <a:gd name="connsiteY11" fmla="*/ 456819 h 507577"/>
              <a:gd name="connsiteX12" fmla="*/ 0 w 1714499"/>
              <a:gd name="connsiteY12" fmla="*/ 50758 h 50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4499" h="507577">
                <a:moveTo>
                  <a:pt x="0" y="50758"/>
                </a:moveTo>
                <a:cubicBezTo>
                  <a:pt x="0" y="37296"/>
                  <a:pt x="5348" y="24386"/>
                  <a:pt x="14867" y="14867"/>
                </a:cubicBezTo>
                <a:cubicBezTo>
                  <a:pt x="24386" y="5348"/>
                  <a:pt x="37296" y="0"/>
                  <a:pt x="50758" y="0"/>
                </a:cubicBezTo>
                <a:lnTo>
                  <a:pt x="1663741" y="0"/>
                </a:lnTo>
                <a:cubicBezTo>
                  <a:pt x="1677203" y="0"/>
                  <a:pt x="1690113" y="5348"/>
                  <a:pt x="1699632" y="14867"/>
                </a:cubicBezTo>
                <a:cubicBezTo>
                  <a:pt x="1709151" y="24386"/>
                  <a:pt x="1714499" y="37296"/>
                  <a:pt x="1714499" y="50758"/>
                </a:cubicBezTo>
                <a:lnTo>
                  <a:pt x="1714499" y="456819"/>
                </a:lnTo>
                <a:cubicBezTo>
                  <a:pt x="1714499" y="470281"/>
                  <a:pt x="1709151" y="483191"/>
                  <a:pt x="1699632" y="492710"/>
                </a:cubicBezTo>
                <a:cubicBezTo>
                  <a:pt x="1690113" y="502229"/>
                  <a:pt x="1677203" y="507577"/>
                  <a:pt x="1663741" y="507577"/>
                </a:cubicBezTo>
                <a:lnTo>
                  <a:pt x="50758" y="507577"/>
                </a:lnTo>
                <a:cubicBezTo>
                  <a:pt x="37296" y="507577"/>
                  <a:pt x="24386" y="502229"/>
                  <a:pt x="14867" y="492710"/>
                </a:cubicBezTo>
                <a:cubicBezTo>
                  <a:pt x="5348" y="483191"/>
                  <a:pt x="0" y="470281"/>
                  <a:pt x="0" y="456819"/>
                </a:cubicBezTo>
                <a:lnTo>
                  <a:pt x="0" y="5075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686" tIns="98686" rIns="98686" bIns="98686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endParaRPr lang="en-US" sz="4800" kern="12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0" y="2819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tored Data 3"/>
          <p:cNvSpPr/>
          <p:nvPr/>
        </p:nvSpPr>
        <p:spPr>
          <a:xfrm>
            <a:off x="2514600" y="2362200"/>
            <a:ext cx="4876800" cy="129540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জোড়ায়/দলীয়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 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সুরযুক্ত ও সুরহীন শব্দের নাম উল্লখ কর ।</a:t>
            </a:r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তরঙ্গদৈর্ঘ্য 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 বলে ?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4-Point Star 4"/>
          <p:cNvSpPr/>
          <p:nvPr/>
        </p:nvSpPr>
        <p:spPr>
          <a:xfrm>
            <a:off x="1600200" y="4038600"/>
            <a:ext cx="228600" cy="2286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4-Point Star 5"/>
          <p:cNvSpPr/>
          <p:nvPr/>
        </p:nvSpPr>
        <p:spPr>
          <a:xfrm>
            <a:off x="2819400" y="4572000"/>
            <a:ext cx="381000" cy="3048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tored Data 3"/>
          <p:cNvSpPr/>
          <p:nvPr/>
        </p:nvSpPr>
        <p:spPr>
          <a:xfrm>
            <a:off x="2971800" y="2286000"/>
            <a:ext cx="3657600" cy="129540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প্রতিধ্বনি 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কি?</a:t>
            </a:r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তীব্রতা 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তীক্ষ্ণতা বলতে কী বোঝ?</a:t>
            </a:r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352800" y="3962400"/>
            <a:ext cx="4572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2057400" y="4572000"/>
            <a:ext cx="4572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tored Data 3"/>
          <p:cNvSpPr/>
          <p:nvPr/>
        </p:nvSpPr>
        <p:spPr>
          <a:xfrm>
            <a:off x="1828800" y="838200"/>
            <a:ext cx="5943600" cy="228600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283845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সিসমিকসার্ভে 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আলট্রাসাউন্ড 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 কি কাজ করা হয়?</a:t>
            </a:r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2819400" y="3962400"/>
            <a:ext cx="5334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981200" y="4572000"/>
            <a:ext cx="4572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62200"/>
            <a:ext cx="6553200" cy="281940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a-g-bell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914400"/>
            <a:ext cx="23860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590800"/>
            <a:ext cx="8534400" cy="41148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মোজাম্মেল হক</a:t>
            </a:r>
            <a:b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প্রদর্শক(রসায়ন)</a:t>
            </a:r>
            <a:b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০১৯২৫৫৬৩৮৮৮</a:t>
            </a:r>
            <a:b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হাজ্ব নূর মিয়া কলেজ</a:t>
            </a:r>
            <a:br>
              <a:rPr lang="en-US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md.hoque1987@gmail.com</a:t>
            </a:r>
            <a:br>
              <a:rPr lang="en-US" sz="105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NikoshBAN" panose="02000000000000000000" pitchFamily="2" charset="0"/>
              </a:rPr>
            </a:br>
            <a:br>
              <a:rPr lang="en-US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1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4495800" cy="51054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115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উপস্থাপক</a:t>
            </a:r>
            <a:endParaRPr lang="en-US" sz="11500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4" descr="mozammel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410200" y="0"/>
            <a:ext cx="3466762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1219200"/>
            <a:ext cx="4343400" cy="1524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istockphoto-845757886-1024x1024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533400"/>
            <a:ext cx="3810000" cy="2438400"/>
          </a:xfrm>
          <a:prstGeom prst="rect">
            <a:avLst/>
          </a:prstGeom>
        </p:spPr>
      </p:pic>
      <p:pic>
        <p:nvPicPr>
          <p:cNvPr id="5" name="Picture 4" descr="pexels-photo-16482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533400"/>
            <a:ext cx="4800600" cy="2514600"/>
          </a:xfrm>
          <a:prstGeom prst="rect">
            <a:avLst/>
          </a:prstGeom>
        </p:spPr>
      </p:pic>
      <p:pic>
        <p:nvPicPr>
          <p:cNvPr id="6" name="Picture 5" descr="gettyimages-981482568-2048x2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657600"/>
            <a:ext cx="3581400" cy="3200400"/>
          </a:xfrm>
          <a:prstGeom prst="rect">
            <a:avLst/>
          </a:prstGeom>
        </p:spPr>
      </p:pic>
      <p:pic>
        <p:nvPicPr>
          <p:cNvPr id="7" name="Picture 6" descr="LOUD SPEAK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3657600"/>
            <a:ext cx="4496258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2130425"/>
            <a:ext cx="3429000" cy="1470025"/>
          </a:xfrm>
        </p:spPr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ULTRA SOUND CLEANER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4267200" cy="3581400"/>
          </a:xfrm>
          <a:prstGeom prst="rect">
            <a:avLst/>
          </a:prstGeom>
        </p:spPr>
      </p:pic>
      <p:pic>
        <p:nvPicPr>
          <p:cNvPr id="7" name="Picture 6" descr="ULT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0"/>
            <a:ext cx="4114800" cy="3657600"/>
          </a:xfrm>
          <a:prstGeom prst="rect">
            <a:avLst/>
          </a:prstGeom>
        </p:spPr>
      </p:pic>
      <p:pic>
        <p:nvPicPr>
          <p:cNvPr id="8" name="Picture 7" descr="SISMIC SER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57601"/>
            <a:ext cx="4724400" cy="3200400"/>
          </a:xfrm>
          <a:prstGeom prst="rect">
            <a:avLst/>
          </a:prstGeom>
        </p:spPr>
      </p:pic>
      <p:pic>
        <p:nvPicPr>
          <p:cNvPr id="9" name="Picture 8" descr="SIC SERV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657600"/>
            <a:ext cx="44958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TIJHIL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762000"/>
            <a:ext cx="6400800" cy="2286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তরঙ্গ ও শব্দ</a:t>
            </a:r>
            <a:endParaRPr lang="en-US" sz="96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৯ম-১০ম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ecision 4"/>
          <p:cNvSpPr/>
          <p:nvPr/>
        </p:nvSpPr>
        <p:spPr>
          <a:xfrm>
            <a:off x="1219200" y="3886200"/>
            <a:ext cx="6705600" cy="1524000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cision 3"/>
          <p:cNvSpPr/>
          <p:nvPr/>
        </p:nvSpPr>
        <p:spPr>
          <a:xfrm>
            <a:off x="1371600" y="1828800"/>
            <a:ext cx="6248400" cy="1676400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2130425"/>
            <a:ext cx="9372600" cy="1470025"/>
          </a:xfrm>
        </p:spPr>
        <p:txBody>
          <a:bodyPr>
            <a:normAutofit/>
          </a:bodyPr>
          <a:lstStyle/>
          <a:p>
            <a:r>
              <a:rPr lang="en-US" b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তরঙ্গ ও শেব্দর সঙ্গা</a:t>
            </a:r>
            <a:br>
              <a:rPr lang="en-US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2590800"/>
          </a:xfrm>
        </p:spPr>
        <p:txBody>
          <a:bodyPr>
            <a:normAutofit/>
          </a:bodyPr>
          <a:lstStyle/>
          <a:p>
            <a:endParaRPr lang="en-US" sz="4000" b="1" u="sng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u="sng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তরঙ্গ </a:t>
            </a:r>
            <a:r>
              <a:rPr lang="en-US" sz="4000" b="1" u="sng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শেব্দর প্রকারভেদ</a:t>
            </a:r>
            <a:endParaRPr lang="en-US" sz="40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Stored Data 5"/>
          <p:cNvSpPr/>
          <p:nvPr/>
        </p:nvSpPr>
        <p:spPr>
          <a:xfrm>
            <a:off x="0" y="2133600"/>
            <a:ext cx="8077200" cy="2819400"/>
          </a:xfrm>
          <a:prstGeom prst="flowChartOnlineStorag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90600"/>
            <a:ext cx="7772400" cy="1162050"/>
          </a:xfrm>
        </p:spPr>
        <p:txBody>
          <a:bodyPr/>
          <a:lstStyle/>
          <a:p>
            <a:pPr algn="l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- 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7391400" cy="3124200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কী বলতে পারবে ;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 কী বলতে পারবে;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তরঙ্গের ও শব্দের ধরন বলতে পারবে;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Callout 10"/>
          <p:cNvSpPr/>
          <p:nvPr/>
        </p:nvSpPr>
        <p:spPr>
          <a:xfrm>
            <a:off x="228600" y="3810000"/>
            <a:ext cx="78486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Callout 3"/>
          <p:cNvSpPr/>
          <p:nvPr/>
        </p:nvSpPr>
        <p:spPr>
          <a:xfrm>
            <a:off x="0" y="609600"/>
            <a:ext cx="8763000" cy="2590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এক প্রকার শক্তি যা আমাদের শ্রবনের অনুভূতি জন্মায়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71600" y="6324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1" imgW="914400" imgH="771525" progId="Package">
                  <p:embed/>
                </p:oleObj>
              </mc:Choice>
              <mc:Fallback>
                <p:oleObj name="Packager Shell Object" showAsIcon="1" r:id="rId1" imgW="914400" imgH="771525" progId="Package">
                  <p:embed/>
                  <p:pic>
                    <p:nvPicPr>
                      <p:cNvPr id="0" name="Picture 1027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71600" y="6324600"/>
                        <a:ext cx="914400" cy="771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45720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 একটা মাধ্যমের ভিতর দিয়া এক জায়গা থেকে অন্য জায়গায় শক্তি পাঠানোর একটি প্রক্রিয়া।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Point Star 3"/>
          <p:cNvSpPr/>
          <p:nvPr/>
        </p:nvSpPr>
        <p:spPr>
          <a:xfrm>
            <a:off x="2286000" y="1295400"/>
            <a:ext cx="4114800" cy="3429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7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438400"/>
            <a:ext cx="6400800" cy="1752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সজ্ঞা লিখ ।</a:t>
            </a:r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তরঙ্গের সজ্ঞা লিখ।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779</Words>
  <Application>WPS Presentation</Application>
  <PresentationFormat>On-screen Show (4:3)</PresentationFormat>
  <Paragraphs>63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NikoshBAN</vt:lpstr>
      <vt:lpstr>Calibri</vt:lpstr>
      <vt:lpstr>Microsoft YaHei</vt:lpstr>
      <vt:lpstr>Arial Unicode MS</vt:lpstr>
      <vt:lpstr>Office Theme</vt:lpstr>
      <vt:lpstr>Package</vt:lpstr>
      <vt:lpstr>PowerPoint 演示文稿</vt:lpstr>
      <vt:lpstr>মোঃ মোজাম্মেল হক প্রদর্শক(রসায়ন) মোবাইলঃ ০১৯২৫৫৬৩৮৮৮ আল হাজ্ব নূর মিয়া কলেজ ই-মেইলঃ md.hoque1987@gmail.com  </vt:lpstr>
      <vt:lpstr>PowerPoint 演示文稿</vt:lpstr>
      <vt:lpstr>PowerPoint 演示文稿</vt:lpstr>
      <vt:lpstr>PowerPoint 演示文稿</vt:lpstr>
      <vt:lpstr>তরঙ্গ ও শেব্দর সঙ্গা </vt:lpstr>
      <vt:lpstr>এই পাঠ শেষে শিক্ষার্থীরা- - -</vt:lpstr>
      <vt:lpstr>শব্দ এক প্রকার শক্তি যা আমাদের শ্রবনের অনুভূতি জন্মায়</vt:lpstr>
      <vt:lpstr>একক কাজ </vt:lpstr>
      <vt:lpstr>PowerPoint 演示文稿</vt:lpstr>
      <vt:lpstr>জোড়ায়/দলীয় কাজ</vt:lpstr>
      <vt:lpstr>মূল্যায়ন</vt:lpstr>
      <vt:lpstr>বাড়ির কাজ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123</dc:creator>
  <cp:lastModifiedBy>m</cp:lastModifiedBy>
  <cp:revision>134</cp:revision>
  <dcterms:created xsi:type="dcterms:W3CDTF">2019-11-28T05:32:00Z</dcterms:created>
  <dcterms:modified xsi:type="dcterms:W3CDTF">2020-02-01T12:47:41Z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