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58" r:id="rId4"/>
    <p:sldId id="276" r:id="rId5"/>
    <p:sldId id="261" r:id="rId6"/>
    <p:sldId id="262" r:id="rId7"/>
    <p:sldId id="263" r:id="rId8"/>
    <p:sldId id="279" r:id="rId9"/>
    <p:sldId id="275" r:id="rId10"/>
    <p:sldId id="272" r:id="rId11"/>
    <p:sldId id="271" r:id="rId12"/>
    <p:sldId id="273" r:id="rId13"/>
    <p:sldId id="264" r:id="rId14"/>
    <p:sldId id="280" r:id="rId15"/>
    <p:sldId id="278" r:id="rId16"/>
    <p:sldId id="267" r:id="rId17"/>
    <p:sldId id="27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34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9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76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3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3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F473-9435-488E-83E6-5AB5849B32E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9CAD49-6B44-4674-8D07-5167DDF1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9558298" y="1"/>
            <a:ext cx="2447366" cy="68189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57439" y="1081996"/>
            <a:ext cx="849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6559" y="2354645"/>
            <a:ext cx="8490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9342" y="3919682"/>
            <a:ext cx="970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7701" y="5249335"/>
            <a:ext cx="142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71" y="1403193"/>
            <a:ext cx="7288027" cy="5415801"/>
          </a:xfrm>
          <a:prstGeom prst="rect">
            <a:avLst/>
          </a:prstGeom>
        </p:spPr>
      </p:pic>
      <p:sp>
        <p:nvSpPr>
          <p:cNvPr id="2" name="Plus 1"/>
          <p:cNvSpPr/>
          <p:nvPr/>
        </p:nvSpPr>
        <p:spPr>
          <a:xfrm>
            <a:off x="1" y="5489342"/>
            <a:ext cx="2112144" cy="10787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158126" y="3417580"/>
            <a:ext cx="2112145" cy="115644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143187" y="1340"/>
            <a:ext cx="1734670" cy="13043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>
            <a:off x="6144762" y="51767"/>
            <a:ext cx="1883805" cy="130436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1" y="1717292"/>
            <a:ext cx="2112144" cy="1168646"/>
          </a:xfrm>
          <a:prstGeom prst="mathEqual">
            <a:avLst>
              <a:gd name="adj1" fmla="val 23520"/>
              <a:gd name="adj2" fmla="val 1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892" y="1219200"/>
            <a:ext cx="6407257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486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২ দশ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৩= ২৩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4102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520" y="143470"/>
            <a:ext cx="6096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কয়টি কাঠি রয়েছে?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436" y="1585703"/>
            <a:ext cx="4449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3</a:t>
            </a:r>
            <a:r>
              <a:rPr lang="bn-IN" sz="4800" dirty="0">
                <a:latin typeface="SutonnyMJ" pitchFamily="2" charset="0"/>
                <a:cs typeface="NikoshBAN" pitchFamily="2" charset="0"/>
              </a:rPr>
              <a:t> দশ </a:t>
            </a:r>
            <a:r>
              <a:rPr lang="bn-IN" sz="4800" dirty="0" smtClean="0">
                <a:latin typeface="SutonnyMJ" pitchFamily="2" charset="0"/>
                <a:cs typeface="NikoshBAN" pitchFamily="2" charset="0"/>
              </a:rPr>
              <a:t>১= ৩১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3233423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4943" y="3048000"/>
            <a:ext cx="282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 দশ ৩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= ২৩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093" y="415713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97682" y="4114800"/>
            <a:ext cx="347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দশ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৪=৫৪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3352799" cy="1600200"/>
          </a:xfrm>
          <a:prstGeom prst="rect">
            <a:avLst/>
          </a:prstGeom>
        </p:spPr>
      </p:pic>
      <p:sp>
        <p:nvSpPr>
          <p:cNvPr id="24" name="Flowchart: Preparation 23"/>
          <p:cNvSpPr/>
          <p:nvPr/>
        </p:nvSpPr>
        <p:spPr>
          <a:xfrm>
            <a:off x="3146612" y="224118"/>
            <a:ext cx="4625788" cy="980585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 কর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16" repeatCount="indefinite" fill="hold" grpId="0" nodeType="after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9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770" y="1348613"/>
            <a:ext cx="11648363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দুইটি গ্রুপে ভাগ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,বাস্তব উপকরণের মাধ্যমে অনুশিলন কর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9376" y="4351654"/>
            <a:ext cx="1492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0019" y="3797186"/>
            <a:ext cx="9148647" cy="2769098"/>
            <a:chOff x="144387" y="3831051"/>
            <a:chExt cx="9148647" cy="2769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3320">
              <a:off x="-285157" y="4467306"/>
              <a:ext cx="2429212" cy="1570124"/>
            </a:xfrm>
            <a:prstGeom prst="rect">
              <a:avLst/>
            </a:prstGeom>
          </p:spPr>
        </p:pic>
        <p:sp>
          <p:nvSpPr>
            <p:cNvPr id="7" name="Plus 6"/>
            <p:cNvSpPr/>
            <p:nvPr/>
          </p:nvSpPr>
          <p:spPr>
            <a:xfrm>
              <a:off x="3420279" y="4276557"/>
              <a:ext cx="1264024" cy="155985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qual 8"/>
            <p:cNvSpPr/>
            <p:nvPr/>
          </p:nvSpPr>
          <p:spPr>
            <a:xfrm>
              <a:off x="8141074" y="4411027"/>
              <a:ext cx="1151960" cy="1290918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3320">
              <a:off x="4177682" y="4408469"/>
              <a:ext cx="2628188" cy="16987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3320">
              <a:off x="5940929" y="4418039"/>
              <a:ext cx="2650844" cy="171337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3320">
              <a:off x="1228687" y="4320166"/>
              <a:ext cx="2766101" cy="1787872"/>
            </a:xfrm>
            <a:prstGeom prst="rect">
              <a:avLst/>
            </a:prstGeom>
          </p:spPr>
        </p:pic>
      </p:grpSp>
      <p:sp>
        <p:nvSpPr>
          <p:cNvPr id="4" name="Flowchart: Preparation 3"/>
          <p:cNvSpPr/>
          <p:nvPr/>
        </p:nvSpPr>
        <p:spPr>
          <a:xfrm>
            <a:off x="1" y="2065867"/>
            <a:ext cx="3556000" cy="152048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সবুজদল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872819" y="65469"/>
            <a:ext cx="5080610" cy="1104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334934" y="2201332"/>
            <a:ext cx="2726266" cy="1523949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" grpId="0" animBg="1"/>
      <p:bldP spid="2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10541442" y="4265691"/>
            <a:ext cx="1585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03199" y="3134487"/>
            <a:ext cx="10469199" cy="3539079"/>
            <a:chOff x="132079" y="3166530"/>
            <a:chExt cx="10469199" cy="3539079"/>
          </a:xfrm>
        </p:grpSpPr>
        <p:grpSp>
          <p:nvGrpSpPr>
            <p:cNvPr id="77" name="Group 76"/>
            <p:cNvGrpSpPr/>
            <p:nvPr/>
          </p:nvGrpSpPr>
          <p:grpSpPr>
            <a:xfrm>
              <a:off x="132079" y="3166530"/>
              <a:ext cx="4236063" cy="3369739"/>
              <a:chOff x="5699527" y="1862665"/>
              <a:chExt cx="4236063" cy="3369739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3084" y="4080936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8500" y="4089401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4961" y="1900767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176" y="3022611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271" y="4097861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8336" y="4131736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797" y="2980268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9527" y="1900767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026" y="3005668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5132" y="2963333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8928" y="1905000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433" y="1862665"/>
                <a:ext cx="1102506" cy="1100668"/>
              </a:xfrm>
              <a:prstGeom prst="rect">
                <a:avLst/>
              </a:prstGeom>
            </p:spPr>
          </p:pic>
        </p:grpSp>
        <p:sp>
          <p:nvSpPr>
            <p:cNvPr id="91" name="Plus 90"/>
            <p:cNvSpPr/>
            <p:nvPr/>
          </p:nvSpPr>
          <p:spPr>
            <a:xfrm>
              <a:off x="4128447" y="4070345"/>
              <a:ext cx="1609478" cy="153247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qual 91"/>
            <p:cNvSpPr/>
            <p:nvPr/>
          </p:nvSpPr>
          <p:spPr>
            <a:xfrm>
              <a:off x="9038608" y="4673597"/>
              <a:ext cx="1562670" cy="1071036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633932" y="3340100"/>
              <a:ext cx="4076917" cy="3365509"/>
              <a:chOff x="5574472" y="2497667"/>
              <a:chExt cx="4076917" cy="3365509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7205" y="4747679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4985" y="4747679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208" y="4762508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0336" y="3647011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8883" y="2527297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7742" y="3577168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2" y="2497667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9971" y="3602568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3873" y="2501900"/>
                <a:ext cx="1102506" cy="110066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9427" y="2571740"/>
                <a:ext cx="1102506" cy="1100668"/>
              </a:xfrm>
              <a:prstGeom prst="rect">
                <a:avLst/>
              </a:prstGeom>
            </p:spPr>
          </p:pic>
        </p:grpSp>
      </p:grpSp>
      <p:sp>
        <p:nvSpPr>
          <p:cNvPr id="104" name="Flowchart: Terminator 103"/>
          <p:cNvSpPr/>
          <p:nvPr/>
        </p:nvSpPr>
        <p:spPr>
          <a:xfrm>
            <a:off x="205928" y="372383"/>
            <a:ext cx="4823272" cy="174610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লালদল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Oval Callout 104"/>
          <p:cNvSpPr/>
          <p:nvPr/>
        </p:nvSpPr>
        <p:spPr>
          <a:xfrm>
            <a:off x="5785789" y="200763"/>
            <a:ext cx="4120212" cy="2254277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করি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4" grpId="0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693950" y="3624103"/>
            <a:ext cx="4486799" cy="2180386"/>
            <a:chOff x="2155818" y="3094604"/>
            <a:chExt cx="4486799" cy="2180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1586001" y="3695739"/>
              <a:ext cx="2075997" cy="9363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5136436" y="3768809"/>
              <a:ext cx="2075997" cy="9363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2022482" y="3695738"/>
              <a:ext cx="2075997" cy="9363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4799998" y="3768810"/>
              <a:ext cx="2075997" cy="9363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2347333" y="3727486"/>
              <a:ext cx="2075997" cy="9363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4475148" y="3727052"/>
              <a:ext cx="2075997" cy="9363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2804534" y="3676686"/>
              <a:ext cx="2075997" cy="9363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4124002" y="3685295"/>
              <a:ext cx="2075997" cy="9363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3808507" y="3706174"/>
              <a:ext cx="2075997" cy="9363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3457361" y="3685297"/>
              <a:ext cx="2075997" cy="9363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3120922" y="3664421"/>
              <a:ext cx="2075997" cy="93636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3154" y="3684960"/>
            <a:ext cx="4909243" cy="2222144"/>
            <a:chOff x="5039459" y="2298737"/>
            <a:chExt cx="4909243" cy="2222144"/>
          </a:xfrm>
        </p:grpSpPr>
        <p:grpSp>
          <p:nvGrpSpPr>
            <p:cNvPr id="31" name="Group 30"/>
            <p:cNvGrpSpPr/>
            <p:nvPr/>
          </p:nvGrpSpPr>
          <p:grpSpPr>
            <a:xfrm>
              <a:off x="5039459" y="2298737"/>
              <a:ext cx="4486799" cy="2180386"/>
              <a:chOff x="2155818" y="3094604"/>
              <a:chExt cx="4486799" cy="218038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1586001" y="3695739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5136436" y="3768809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2022482" y="3695738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4799998" y="3768810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2347333" y="3727486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4475148" y="3727052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2804534" y="3676686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4124002" y="3685295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3808507" y="3706174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3457361" y="3685297"/>
                <a:ext cx="2075997" cy="936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40044">
                <a:off x="3120922" y="3664421"/>
                <a:ext cx="2075997" cy="936364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0044">
              <a:off x="8442521" y="3014701"/>
              <a:ext cx="2075997" cy="936364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978174" y="1715212"/>
            <a:ext cx="491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রনির ১২টিকলম ছিল।সানি রনিকে আরও ১১টিকলমদিল।রনির কাছে এখন মোট কয়টি কলম হলো?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lowchart: Terminator 44"/>
          <p:cNvSpPr/>
          <p:nvPr/>
        </p:nvSpPr>
        <p:spPr>
          <a:xfrm>
            <a:off x="4146433" y="152400"/>
            <a:ext cx="4639216" cy="160055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131426" y="388718"/>
            <a:ext cx="2277357" cy="136348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যোগকরি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1013921" y="2333888"/>
            <a:ext cx="745067" cy="561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Plus 47"/>
          <p:cNvSpPr/>
          <p:nvPr/>
        </p:nvSpPr>
        <p:spPr>
          <a:xfrm>
            <a:off x="5558123" y="432839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37990" y="5976993"/>
            <a:ext cx="2533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১২+১১=২৩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93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F3BFCF-9E06-4463-8587-EE954046C673}"/>
              </a:ext>
            </a:extLst>
          </p:cNvPr>
          <p:cNvSpPr txBox="1"/>
          <p:nvPr/>
        </p:nvSpPr>
        <p:spPr>
          <a:xfrm>
            <a:off x="465667" y="5054599"/>
            <a:ext cx="309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২।৩২+২১=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010833" y="269038"/>
            <a:ext cx="5960533" cy="165946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668" y="3515310"/>
            <a:ext cx="270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১২+১৬=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56000" y="3556000"/>
            <a:ext cx="17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8267" y="517999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64437" y="0"/>
            <a:ext cx="6382422" cy="3952170"/>
            <a:chOff x="3276600" y="167962"/>
            <a:chExt cx="5791200" cy="4249489"/>
          </a:xfrm>
        </p:grpSpPr>
        <p:sp>
          <p:nvSpPr>
            <p:cNvPr id="2" name="Isosceles Triangle 1"/>
            <p:cNvSpPr/>
            <p:nvPr/>
          </p:nvSpPr>
          <p:spPr>
            <a:xfrm>
              <a:off x="3276600" y="167962"/>
              <a:ext cx="5791200" cy="1600200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86200" y="1905000"/>
              <a:ext cx="47244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38800" y="2521039"/>
              <a:ext cx="10668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>
            <a:xfrm>
              <a:off x="6172200" y="2521039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369279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4820" y="3915177"/>
              <a:ext cx="2059546" cy="2446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4188851"/>
              <a:ext cx="914400" cy="228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791200" y="609600"/>
              <a:ext cx="762000" cy="76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67600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819823" y="606508"/>
            <a:ext cx="4325470" cy="24383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4383740"/>
            <a:ext cx="11577919" cy="235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1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12192001" cy="6857999"/>
            <a:chOff x="-1" y="0"/>
            <a:chExt cx="12192001" cy="6857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79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35199" y="321734"/>
              <a:ext cx="64854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5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3131359" y="320736"/>
            <a:ext cx="5218582" cy="1844239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321299" y="2337797"/>
            <a:ext cx="8838702" cy="4383740"/>
          </a:xfrm>
          <a:prstGeom prst="flowChartAlternate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মিছবাহুল হক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লন্তিরমাটি সরকারী প্রাথমিক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বিদ্যালায়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কানাইঘাট,সিলেট।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নং-০১৭১৫৪৫৩৬৪৭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misbasust2008@gmail.com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00" y="2456331"/>
            <a:ext cx="2556933" cy="29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534646" y="739587"/>
            <a:ext cx="10018058" cy="2689411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9588" y="2194083"/>
            <a:ext cx="7333161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অধ্যায়ঃ০২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যোগ(দুই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 সংখ্যাঃ৩৫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উপস্তিতিঃ৩০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84" y="2124284"/>
            <a:ext cx="3877216" cy="4663915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175218" y="338667"/>
            <a:ext cx="5765582" cy="147484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39224" y="2702858"/>
            <a:ext cx="7877386" cy="34698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 উপকরণ ব্যবহার করে যোগ করতে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439508" y="699246"/>
            <a:ext cx="3724836" cy="200361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366806" y="2963334"/>
            <a:ext cx="5644527" cy="3894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0" y="121025"/>
            <a:ext cx="4551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69939" y="462101"/>
            <a:ext cx="2084296" cy="806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1333" y="846667"/>
            <a:ext cx="2258606" cy="1884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/>
          <p:cNvSpPr/>
          <p:nvPr/>
        </p:nvSpPr>
        <p:spPr>
          <a:xfrm>
            <a:off x="125939" y="0"/>
            <a:ext cx="5677049" cy="282123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পাঠঘোষণা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643" y="326144"/>
            <a:ext cx="8042565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2848">
            <a:off x="-881299" y="2922010"/>
            <a:ext cx="5008820" cy="2761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2848" flipV="1">
            <a:off x="7896970" y="2641494"/>
            <a:ext cx="5103995" cy="275977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873063" y="3316009"/>
            <a:ext cx="4232649" cy="1200329"/>
            <a:chOff x="1859637" y="3246437"/>
            <a:chExt cx="4232649" cy="1200329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859637" y="3555130"/>
              <a:ext cx="2954000" cy="27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66686" y="3246437"/>
              <a:ext cx="162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৫টি</a:t>
              </a:r>
            </a:p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23943" y="3964980"/>
            <a:ext cx="5553144" cy="646331"/>
            <a:chOff x="4523943" y="3964980"/>
            <a:chExt cx="5553144" cy="646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476043" y="4160885"/>
              <a:ext cx="4601044" cy="53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23943" y="3964980"/>
              <a:ext cx="1612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+৫টি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89388" y="4516338"/>
            <a:ext cx="2681295" cy="1027186"/>
            <a:chOff x="3989388" y="4516338"/>
            <a:chExt cx="2681295" cy="102718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46321" y="4516338"/>
              <a:ext cx="1286934" cy="8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89388" y="4897193"/>
              <a:ext cx="2681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মোট=১০টি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" y="1268166"/>
            <a:ext cx="12152293" cy="555359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644642" y="1244363"/>
            <a:ext cx="3805037" cy="2150522"/>
            <a:chOff x="4787317" y="884987"/>
            <a:chExt cx="3805037" cy="2150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0103" y="884987"/>
              <a:ext cx="1962251" cy="14269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7317" y="1598468"/>
              <a:ext cx="1976109" cy="14370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92864" y="1209659"/>
            <a:ext cx="4971242" cy="1664210"/>
            <a:chOff x="-96281" y="1141581"/>
            <a:chExt cx="4971242" cy="16642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837" y="1335016"/>
              <a:ext cx="1513552" cy="11006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281" y="1188176"/>
              <a:ext cx="1556118" cy="11237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2848" y="1141581"/>
              <a:ext cx="1402113" cy="166421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763426" y="2041764"/>
            <a:ext cx="5799727" cy="2623115"/>
            <a:chOff x="4150897" y="2186589"/>
            <a:chExt cx="5799727" cy="26231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897" y="2872885"/>
              <a:ext cx="2209478" cy="1290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20225" y="3648479"/>
              <a:ext cx="1930399" cy="11612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25480" y="2186589"/>
              <a:ext cx="2010279" cy="1461890"/>
            </a:xfrm>
            <a:prstGeom prst="rect">
              <a:avLst/>
            </a:prstGeom>
          </p:spPr>
        </p:pic>
      </p:grpSp>
      <p:sp>
        <p:nvSpPr>
          <p:cNvPr id="16" name="Rounded Rectangular Callout 15"/>
          <p:cNvSpPr/>
          <p:nvPr/>
        </p:nvSpPr>
        <p:spPr>
          <a:xfrm>
            <a:off x="39709" y="45130"/>
            <a:ext cx="5480887" cy="1040797"/>
          </a:xfrm>
          <a:prstGeom prst="wedgeRoundRect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মোট কয়টা পাখি?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3492" y="227369"/>
            <a:ext cx="6668508" cy="76944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+ ২টি =৫টি   ৫টি + ৩টি = ৮টি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199" y="4953000"/>
            <a:ext cx="7145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দশ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১=৩১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662522" cy="3401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91986"/>
            <a:ext cx="6880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কাঠি রয়েছে?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166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Times New Roman</vt:lpstr>
      <vt:lpstr>Trebuchet MS</vt:lpstr>
      <vt:lpstr>Vrinda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salim</dc:creator>
  <cp:lastModifiedBy>delwar</cp:lastModifiedBy>
  <cp:revision>143</cp:revision>
  <dcterms:created xsi:type="dcterms:W3CDTF">2020-02-17T14:31:28Z</dcterms:created>
  <dcterms:modified xsi:type="dcterms:W3CDTF">2020-02-23T10:43:55Z</dcterms:modified>
</cp:coreProperties>
</file>