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69" r:id="rId7"/>
    <p:sldId id="261" r:id="rId8"/>
    <p:sldId id="263" r:id="rId9"/>
    <p:sldId id="273" r:id="rId10"/>
    <p:sldId id="272" r:id="rId11"/>
    <p:sldId id="278" r:id="rId12"/>
    <p:sldId id="271" r:id="rId13"/>
    <p:sldId id="270" r:id="rId14"/>
    <p:sldId id="277" r:id="rId15"/>
    <p:sldId id="276" r:id="rId16"/>
    <p:sldId id="266" r:id="rId17"/>
    <p:sldId id="264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231DCF-8630-42DE-B6A6-9C08A16C6B96}">
          <p14:sldIdLst>
            <p14:sldId id="256"/>
            <p14:sldId id="257"/>
            <p14:sldId id="258"/>
            <p14:sldId id="259"/>
            <p14:sldId id="279"/>
            <p14:sldId id="269"/>
            <p14:sldId id="261"/>
            <p14:sldId id="263"/>
            <p14:sldId id="273"/>
            <p14:sldId id="272"/>
            <p14:sldId id="278"/>
          </p14:sldIdLst>
        </p14:section>
        <p14:section name="Untitled Section" id="{7A218123-CF3F-4738-9616-9B4B935A8F94}">
          <p14:sldIdLst>
            <p14:sldId id="271"/>
            <p14:sldId id="270"/>
            <p14:sldId id="277"/>
            <p14:sldId id="276"/>
            <p14:sldId id="266"/>
            <p14:sldId id="264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9T00:38:30.301" idx="1">
    <p:pos x="9285" y="2016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8B38-B420-4685-B755-1C1418F01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39ED4-6F05-4A8B-9BEE-D6CCFC50C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80449-21CE-4332-BF65-754C4F9F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D42BC-C9C1-43F1-B143-B91B381A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EEB9-CDAB-4EAE-90B8-54913402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0002-47E2-4425-B5A6-FC1F9AF5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BCAFA-9DEC-4B50-9A69-C403FB2F7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05DA8-D8ED-43B4-9190-48D9F413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56A4-3D1D-4EC7-9558-F467BCA94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F468-9DD8-488B-838A-178700C7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8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1C911-A5D8-40EE-84EE-6A698F3F6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F8621-9B2C-47FD-B4CB-BBB3518E4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68170-B82B-486B-AD49-BEFDDCCA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78ECB-EF1F-49C6-9A47-E165777A0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659E5-2444-4263-B0FA-BFBD7E89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3658-B634-4AFD-94E3-DDB745E7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5C298-67EE-4A8A-B97C-E3E0A5FD6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CBF07-D52D-4A87-89DF-5E310383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892FD-AB9C-4BD9-A586-966EB20A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23A4-E2E3-46AB-B00E-9C09D930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8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4633-328C-46B2-A7A6-CF9A8DBC6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CBC32-0D14-4EA3-9087-34EFD73A0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405CC-FDAB-448F-BD9C-CB03EA11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F613C-8D1C-4ACB-9AEA-A053F818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15862-A6F4-403A-9DEF-4E33C2CA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79E0-3E07-40E5-A342-E6DF4BAA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A792E-E57E-4E1F-BD13-71FC5B689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01A73-27E6-4B8F-9752-06DE3822C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A5DEA-9DFC-4549-9793-CC984A6A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39AF-948E-4198-88F0-6D1B8C708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07307-7475-4211-BD6F-3055AC03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422B-BADB-47C1-A4A1-68F7803D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80818-08DD-468A-A3DC-8AE8B9DCB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CED38-8C3D-4A6F-983E-68F7AFEC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98E7D-1C5E-4E1F-9869-ED1413AED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29A47-39DA-4C0C-9F1E-96B292E4A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03CDF-37EE-41AD-B01A-8501B4CF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3C5AC-902F-4061-980F-F8F3D97C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1B790F-B84F-4848-9A26-51B2A51F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9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BA244-3701-42FC-8153-E0F978C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0D983-410B-4259-B526-26146444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5712E-A70C-45DA-9881-A6079567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15B1C-9960-45DA-82B6-8A377A67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13BA0-F90B-4017-A8EC-E58B3EAD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1DF07-EC95-48A9-95D9-A6F58AFB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6C6C-5F33-4CAA-B20E-16A09E6E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4008-F62D-474F-833A-CA5B2647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7598D-849B-4E98-912B-47E8C1447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E2118-6EC2-44AA-872A-6C6D08D6B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C2895-0A1B-4E2B-8462-3F63ECCD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8B345-176D-4D84-B991-BB8B0766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94D7D-C318-4133-92BC-38A6254A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ED97-A9BF-4D64-AEDE-05C1012D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FBD281-062A-4E38-9AB5-1012752EA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1A8D5-31F9-49AD-BB2D-D4458FAA7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6ADEB-9BBD-424D-895F-252A8A26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D2A89-A2C9-4A48-BD43-2BF866EA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26F73-D2F9-426F-9986-4B4E27E8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5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325441-B9A7-458F-96AA-5A45E46B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54E8E-4C45-48B5-8A55-194AB84C5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6A460-71C7-4C3C-9B05-D065DC31B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2F5B-4BDB-45AE-B4F7-094D8FD1A0E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E5DF5-E381-47CB-8ED6-18A12A695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B81C-A396-4DD6-87C1-48EDAA8B4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5323-D0D9-4DEA-8D95-A9945E82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6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49A6-D830-424A-B7FD-A84966FD4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68" y="786418"/>
            <a:ext cx="9866909" cy="1730441"/>
          </a:xfrm>
        </p:spPr>
        <p:txBody>
          <a:bodyPr>
            <a:noAutofit/>
          </a:bodyPr>
          <a:lstStyle/>
          <a:p>
            <a:r>
              <a:rPr lang="bn-IN" sz="8800" dirty="0"/>
              <a:t> </a:t>
            </a:r>
            <a:r>
              <a:rPr lang="bn-IN" sz="10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0A839-7065-40B0-860D-F4631B999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B32A9-4CAC-4206-80C2-408C705A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9912" y="2345267"/>
            <a:ext cx="5934132" cy="41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143C5-01A3-438E-BD60-3AF6754D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39"/>
            <a:ext cx="10515600" cy="1642141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সবার আগে কুসুমবাগে</a:t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উঠব আমি ডাকি।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5479C-E848-4BB0-93DB-32AF24A9F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44" y="2190781"/>
            <a:ext cx="7626096" cy="3830403"/>
          </a:xfrm>
        </p:spPr>
      </p:pic>
    </p:spTree>
    <p:extLst>
      <p:ext uri="{BB962C8B-B14F-4D97-AF65-F5344CB8AC3E}">
        <p14:creationId xmlns:p14="http://schemas.microsoft.com/office/powerpoint/2010/main" val="16621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B3C4-258E-4CFC-9EC6-07337FA3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756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সূয্যি মামা জাগার আগে</a:t>
            </a:r>
            <a:b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উঠব আমি জেগে,</a:t>
            </a:r>
            <a:br>
              <a:rPr lang="bn-IN" sz="3600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604487-693C-486F-8077-AE8037558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2072481"/>
            <a:ext cx="5314950" cy="3857625"/>
          </a:xfrm>
        </p:spPr>
      </p:pic>
    </p:spTree>
    <p:extLst>
      <p:ext uri="{BB962C8B-B14F-4D97-AF65-F5344CB8AC3E}">
        <p14:creationId xmlns:p14="http://schemas.microsoft.com/office/powerpoint/2010/main" val="428378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6065-9EED-4DE1-B58E-9638CF48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2341499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হয়নি সকাল, ঘুমো এখন,</a:t>
            </a:r>
            <a:b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</a:b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 বলবেন রেগে!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08BA-5AC1-408F-933D-E9CECECF9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652" y="2806184"/>
            <a:ext cx="1496696" cy="23414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77D67-A377-4D24-9411-2D26C30F2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77" y="2505456"/>
            <a:ext cx="4601424" cy="4027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D3CEDB-518E-4DC7-AA65-8B1EB5B2A5B3}"/>
              </a:ext>
            </a:extLst>
          </p:cNvPr>
          <p:cNvSpPr/>
          <p:nvPr/>
        </p:nvSpPr>
        <p:spPr>
          <a:xfrm>
            <a:off x="402300" y="2806184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2F2F-49EB-46F9-BF51-DF000C7E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29" y="256826"/>
            <a:ext cx="11353800" cy="2779776"/>
          </a:xfrm>
        </p:spPr>
        <p:txBody>
          <a:bodyPr>
            <a:norm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বলব আমি, আলসে মেয়ে!</a:t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ঘুমিয়ে তুমি থাক,</a:t>
            </a:r>
            <a:b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 সকাল, তাই বলে কি</a:t>
            </a:r>
            <a:b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হবে নাকো!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2C2E7B-4090-4239-B5B0-322511C2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72" y="2908586"/>
            <a:ext cx="5987471" cy="3364198"/>
          </a:xfrm>
        </p:spPr>
      </p:pic>
    </p:spTree>
    <p:extLst>
      <p:ext uri="{BB962C8B-B14F-4D97-AF65-F5344CB8AC3E}">
        <p14:creationId xmlns:p14="http://schemas.microsoft.com/office/powerpoint/2010/main" val="134790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9C21-48B2-4590-9254-29CF549A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717"/>
            <a:ext cx="10515600" cy="2208466"/>
          </a:xfrm>
        </p:spPr>
        <p:txBody>
          <a:bodyPr>
            <a:normAutofit/>
          </a:bodyPr>
          <a:lstStyle/>
          <a:p>
            <a:pPr algn="ctr"/>
            <a:r>
              <a:rPr lang="bn-IN" sz="40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যদি না জাগি মা</a:t>
            </a:r>
            <a:b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কেমনে সকাল হবে?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6E77B-4B6C-4D2B-BCF9-5D6957700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0" y="2304940"/>
            <a:ext cx="6181344" cy="3875756"/>
          </a:xfrm>
        </p:spPr>
      </p:pic>
    </p:spTree>
    <p:extLst>
      <p:ext uri="{BB962C8B-B14F-4D97-AF65-F5344CB8AC3E}">
        <p14:creationId xmlns:p14="http://schemas.microsoft.com/office/powerpoint/2010/main" val="195559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3826-4295-444C-9774-A4C5D47C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03" y="609345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ছেলে উঠলে গো মা </a:t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রাত পোহাবে তবে!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BDFAC6-EEFB-4222-8642-0B00B5E96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48" y="2060670"/>
            <a:ext cx="6335120" cy="4215734"/>
          </a:xfrm>
        </p:spPr>
      </p:pic>
    </p:spTree>
    <p:extLst>
      <p:ext uri="{BB962C8B-B14F-4D97-AF65-F5344CB8AC3E}">
        <p14:creationId xmlns:p14="http://schemas.microsoft.com/office/powerpoint/2010/main" val="20753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63B7-8089-404F-9D49-2E7FE9412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950976"/>
            <a:ext cx="10515600" cy="874649"/>
          </a:xfrm>
        </p:spPr>
        <p:txBody>
          <a:bodyPr>
            <a:normAutofit fontScale="90000"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2F3B-4879-4554-B96F-14CA6EA7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২.আমি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উঠি?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3477-002B-4318-8E64-8A7675ED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7BEB-5B99-4867-922B-728EBA50F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9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লিখ।</a:t>
            </a:r>
          </a:p>
          <a:p>
            <a:pPr marL="0" indent="0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সূয্যি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>
              <a:buNone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সমাধানঃ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য্যি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1024F-FA74-4309-9F08-7966826E2D52}"/>
              </a:ext>
            </a:extLst>
          </p:cNvPr>
          <p:cNvSpPr/>
          <p:nvPr/>
        </p:nvSpPr>
        <p:spPr>
          <a:xfrm>
            <a:off x="3861703" y="4291659"/>
            <a:ext cx="984618" cy="603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য্য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BAE8F-880C-44BA-B27E-073F2E93D877}"/>
              </a:ext>
            </a:extLst>
          </p:cNvPr>
          <p:cNvSpPr/>
          <p:nvPr/>
        </p:nvSpPr>
        <p:spPr>
          <a:xfrm>
            <a:off x="5420698" y="4263327"/>
            <a:ext cx="984618" cy="603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AB2BE3-097A-411B-9A6D-7791C791DA71}"/>
              </a:ext>
            </a:extLst>
          </p:cNvPr>
          <p:cNvSpPr/>
          <p:nvPr/>
        </p:nvSpPr>
        <p:spPr>
          <a:xfrm>
            <a:off x="8657730" y="4218648"/>
            <a:ext cx="2326512" cy="6481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(য-ফলা)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6110B-C9FB-42C0-8B3D-AE9FDBA2CC9E}"/>
              </a:ext>
            </a:extLst>
          </p:cNvPr>
          <p:cNvSpPr/>
          <p:nvPr/>
        </p:nvSpPr>
        <p:spPr>
          <a:xfrm>
            <a:off x="6979693" y="4291659"/>
            <a:ext cx="1143226" cy="6550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4C87-03B9-4FAB-8A77-84434C2A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62F4-5375-43C1-A491-82695F44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টি দেখে দেখে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3B20-7B2C-402B-A9BA-2D655D8F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7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B3122B-C0BB-46DB-8F10-24AD4FF897BE}"/>
              </a:ext>
            </a:extLst>
          </p:cNvPr>
          <p:cNvSpPr/>
          <p:nvPr/>
        </p:nvSpPr>
        <p:spPr>
          <a:xfrm>
            <a:off x="647700" y="1690688"/>
            <a:ext cx="10896600" cy="13255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সবাইকে ধন্যবাদ</a:t>
            </a:r>
            <a:r>
              <a:rPr lang="bn-IN" sz="7200" dirty="0">
                <a:solidFill>
                  <a:prstClr val="black"/>
                </a:solidFill>
                <a:latin typeface="Calibri Light" panose="020F0302020204030204"/>
                <a:ea typeface="+mj-ea"/>
              </a:rPr>
              <a:t> </a:t>
            </a: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82C0B0D-9BBE-4755-BB78-A1C98E09F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73" y="3127513"/>
            <a:ext cx="2970054" cy="3049450"/>
          </a:xfrm>
        </p:spPr>
      </p:pic>
    </p:spTree>
    <p:extLst>
      <p:ext uri="{BB962C8B-B14F-4D97-AF65-F5344CB8AC3E}">
        <p14:creationId xmlns:p14="http://schemas.microsoft.com/office/powerpoint/2010/main" val="145408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785F-0A49-4FFA-8792-13053DC85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-2" y="0"/>
            <a:ext cx="12191999" cy="6858000"/>
          </a:xfrm>
        </p:spPr>
        <p:txBody>
          <a:bodyPr>
            <a:norm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# শিক্ষক পরিচিতি #</a:t>
            </a:r>
            <a:br>
              <a:rPr lang="bn-IN" sz="7200" dirty="0"/>
            </a:br>
            <a:br>
              <a:rPr lang="bn-IN" sz="7200" dirty="0"/>
            </a:b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লিলু্ফা আকতার;</a:t>
            </a: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</a:t>
            </a:r>
            <a:b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আটকরিয়া সরকারি প্রাথমিক বিদ্যালয়</a:t>
            </a:r>
            <a:b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1182E-96CD-4C8F-8DAF-90713FA9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22" y="6838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235D-63BB-4AB6-89DF-67DACB08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2009422"/>
            <a:ext cx="10575878" cy="4741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marL="0" indent="0" algn="ctr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 </a:t>
            </a:r>
          </a:p>
          <a:p>
            <a:pPr marL="0" indent="0" algn="ctr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পাঠঃ আমি হব;</a:t>
            </a:r>
          </a:p>
          <a:p>
            <a:pPr marL="0" indent="0" algn="ctr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কাজী নজরুল ইসলাম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পাঠ্যাংশঃ আমি হব সকাল বেলার পাখি......... রাত পোহাবে তবে। </a:t>
            </a:r>
          </a:p>
          <a:p>
            <a:pPr marL="0" indent="0" algn="ctr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pPr marL="0" indent="0" algn="ctr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১৯-০২-২০২০</a:t>
            </a:r>
          </a:p>
          <a:p>
            <a:pPr marL="0" indent="0" algn="ctr">
              <a:buNone/>
            </a:pPr>
            <a:endParaRPr lang="bn-IN" sz="3600" dirty="0"/>
          </a:p>
          <a:p>
            <a:pPr marL="0" indent="0" algn="ctr">
              <a:buNone/>
            </a:pPr>
            <a:endParaRPr lang="bn-IN" sz="3600" dirty="0"/>
          </a:p>
        </p:txBody>
      </p:sp>
    </p:spTree>
    <p:extLst>
      <p:ext uri="{BB962C8B-B14F-4D97-AF65-F5344CB8AC3E}">
        <p14:creationId xmlns:p14="http://schemas.microsoft.com/office/powerpoint/2010/main" val="30548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8F55-EA00-45F0-8F5E-B3F9CFC7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83" y="768096"/>
            <a:ext cx="10515600" cy="1106107"/>
          </a:xfrm>
        </p:spPr>
        <p:txBody>
          <a:bodyPr>
            <a:norm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dirty="0"/>
              <a:t> 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A3E74A-6CA9-4AF4-A5E2-868146AB9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5" y="2326211"/>
            <a:ext cx="11288889" cy="4111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শব্দে ব্যবহৃত যুক্তবর্ণের ধ্বনি শুনে মনে রাখতে পারবে।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</a:p>
          <a:p>
            <a:pPr marL="0" indent="0">
              <a:buNone/>
            </a:pP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শব্দে ব্যবহৃত বাংলা যুক্তবর্ণের ধ্বনি স্পষ্ট ও শুদ্ধভাবে বলতে পারবে।</a:t>
            </a:r>
          </a:p>
          <a:p>
            <a:pPr marL="0" indent="0">
              <a:buNone/>
            </a:pP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pPr marL="0" indent="0">
              <a:buNone/>
            </a:pP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পাঠ্যপুস্তকের বাক্য প্রমিত উচ্চারণে পড়তে পারবে ।</a:t>
            </a:r>
          </a:p>
          <a:p>
            <a:pPr marL="0" indent="0">
              <a:buNone/>
            </a:pP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যুক্তবর্ণ ভেঙ্গে লিখতে পারবে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3AB583-3908-40FD-B881-D5DB7D7F31BC}"/>
              </a:ext>
            </a:extLst>
          </p:cNvPr>
          <p:cNvSpPr txBox="1"/>
          <p:nvPr/>
        </p:nvSpPr>
        <p:spPr>
          <a:xfrm>
            <a:off x="5088835" y="810111"/>
            <a:ext cx="1034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পূর্বজ্ঞান যাচাই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1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A3340-87A8-4A2C-8707-82DAF7A2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5700-8CAF-467C-B4A6-1E4AC9E0E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শুন্য স্থান পূরণ কর;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সকালে রোদ ....................... লাগে।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শীতের সকালে রোদ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লাগে।</a:t>
            </a:r>
          </a:p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ক. নানা রুটি খেতে খেতে কি বললেন?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নানা রুটি খেতে খেতে বললেন গরম রুটির মজাই আলাদা।</a:t>
            </a:r>
            <a:r>
              <a:rPr lang="bn-IN" dirty="0"/>
              <a:t> </a:t>
            </a:r>
          </a:p>
          <a:p>
            <a:pPr marL="0" indent="0">
              <a:buNone/>
            </a:pPr>
            <a:r>
              <a:rPr lang="b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4510-44CD-4E12-B895-A9730043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84" y="141109"/>
            <a:ext cx="10554345" cy="1507069"/>
          </a:xfrm>
        </p:spPr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আমি হব সকাল বেলার পাখি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294A-BF96-487A-A776-A95BFFBD001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166808" y="4929202"/>
            <a:ext cx="3922210" cy="1787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dirty="0"/>
          </a:p>
          <a:p>
            <a:pPr marL="0" indent="0" algn="ctr">
              <a:buNone/>
            </a:pPr>
            <a:endParaRPr lang="bn-IN" dirty="0"/>
          </a:p>
          <a:p>
            <a:pPr marL="457200" lvl="1" indent="0" algn="ctr">
              <a:buNone/>
            </a:pPr>
            <a:r>
              <a:rPr lang="bn-IN" dirty="0"/>
              <a:t>     </a:t>
            </a:r>
            <a:r>
              <a:rPr lang="bn-IN" sz="43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4300" dirty="0"/>
              <a:t> </a:t>
            </a:r>
            <a:endParaRPr lang="en-US" sz="4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A37672-C8FE-45B5-BF76-A113F736F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132" y="1326444"/>
            <a:ext cx="4366251" cy="43662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9A7580-D54A-48AA-A891-BC35AAA39123}"/>
              </a:ext>
            </a:extLst>
          </p:cNvPr>
          <p:cNvSpPr/>
          <p:nvPr/>
        </p:nvSpPr>
        <p:spPr>
          <a:xfrm>
            <a:off x="3166808" y="4929202"/>
            <a:ext cx="4649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7D6F-9C97-4308-8440-A24CCFCF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br>
              <a:rPr lang="bn-IN" dirty="0"/>
            </a:b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হব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08345-993E-4921-94ED-2F3A1A90D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3533" cy="4947708"/>
          </a:xfrm>
        </p:spPr>
        <p:txBody>
          <a:bodyPr>
            <a:normAutofit/>
          </a:bodyPr>
          <a:lstStyle/>
          <a:p>
            <a:pPr lvl="2"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 টি আট থেকে দশ বার মনোযোগ সহকারে প্রমিত উচ্চারণে পড়।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C31F6-A284-41C2-8CE8-4C9E956B2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57" y="2574672"/>
            <a:ext cx="7252659" cy="37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1A75-3AA7-429F-9E16-2F2679C9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আমি হব সকাল বেলার পাখি।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5EC84-3A34-4246-94B2-E83F8941F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64" y="1953641"/>
            <a:ext cx="7610800" cy="4281075"/>
          </a:xfrm>
        </p:spPr>
      </p:pic>
    </p:spTree>
    <p:extLst>
      <p:ext uri="{BB962C8B-B14F-4D97-AF65-F5344CB8AC3E}">
        <p14:creationId xmlns:p14="http://schemas.microsoft.com/office/powerpoint/2010/main" val="13278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296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Office Theme</vt:lpstr>
      <vt:lpstr> স্বাগতম</vt:lpstr>
      <vt:lpstr># শিক্ষক পরিচিতি #  মোছাঃ লিলু্ফা আকতার;  সহকারী শিক্ষক,  উত্তর আটকরিয়া সরকারি প্রাথমিক বিদ্যালয় </vt:lpstr>
      <vt:lpstr>পাঠ  পরিচিতি</vt:lpstr>
      <vt:lpstr>শিখনফল </vt:lpstr>
      <vt:lpstr>PowerPoint Presentation</vt:lpstr>
      <vt:lpstr>পূর্ব জ্ঞান যাচাই </vt:lpstr>
      <vt:lpstr> আমি হব সকাল বেলার পাখি</vt:lpstr>
      <vt:lpstr>পাঠ ঘোষণা আমি হব </vt:lpstr>
      <vt:lpstr>আমি হব সকাল বেলার পাখি। </vt:lpstr>
      <vt:lpstr>সবার আগে কুসুমবাগে উঠব আমি ডাকি।</vt:lpstr>
      <vt:lpstr> সূয্যি মামা জাগার আগে উঠব আমি জেগে, </vt:lpstr>
      <vt:lpstr>হয়নি সকাল, ঘুমো এখন, মা বলবেন রেগে!</vt:lpstr>
      <vt:lpstr>বলব আমি, আলসে মেয়ে! ঘুমিয়ে তুমি থাক, হয়নি সকাল, তাই বলে কি সকাল হবে নাকো! </vt:lpstr>
      <vt:lpstr> আমরা যদি না জাগি মা কেমনে সকাল হবে?</vt:lpstr>
      <vt:lpstr>তোমার ছেলে উঠলে গো মা  রাত পোহাবে তবে! </vt:lpstr>
      <vt:lpstr>প্রশ্নঃ</vt:lpstr>
      <vt:lpstr>মূল্যায়নঃ</vt:lpstr>
      <vt:lpstr>বাড়ির কাজঃ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বিষয় বাংলা</dc:title>
  <dc:creator>DPE</dc:creator>
  <cp:lastModifiedBy>DPE</cp:lastModifiedBy>
  <cp:revision>78</cp:revision>
  <dcterms:created xsi:type="dcterms:W3CDTF">2020-02-17T15:13:36Z</dcterms:created>
  <dcterms:modified xsi:type="dcterms:W3CDTF">2020-02-23T09:04:54Z</dcterms:modified>
</cp:coreProperties>
</file>