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0" r:id="rId3"/>
    <p:sldId id="271" r:id="rId4"/>
    <p:sldId id="272" r:id="rId5"/>
    <p:sldId id="259" r:id="rId6"/>
    <p:sldId id="273" r:id="rId7"/>
    <p:sldId id="284" r:id="rId8"/>
    <p:sldId id="286" r:id="rId9"/>
    <p:sldId id="287" r:id="rId10"/>
    <p:sldId id="282" r:id="rId11"/>
    <p:sldId id="274" r:id="rId12"/>
    <p:sldId id="260" r:id="rId13"/>
    <p:sldId id="264" r:id="rId14"/>
    <p:sldId id="265" r:id="rId15"/>
    <p:sldId id="267" r:id="rId16"/>
    <p:sldId id="275" r:id="rId17"/>
    <p:sldId id="263" r:id="rId18"/>
    <p:sldId id="288" r:id="rId19"/>
    <p:sldId id="276" r:id="rId20"/>
    <p:sldId id="280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FE22F-383F-4E3C-9020-7EC23860456E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E225A-FEEB-46B9-8386-F1AA12A90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ঘ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225A-FEEB-46B9-8386-F1AA12A904B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E225A-FEEB-46B9-8386-F1AA12A904B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hj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609600"/>
            <a:ext cx="7543801" cy="5638800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108966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2306122"/>
            <a:ext cx="5257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176" y="38862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কীটপত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ঙ্গ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3858064"/>
            <a:ext cx="533400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ঙ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3871127"/>
            <a:ext cx="533400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0" y="3902616"/>
            <a:ext cx="1295400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তরঙ্গ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3908476"/>
            <a:ext cx="914400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বঙ্গ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287164" y="41910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867400" y="4157004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4800" y="16074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ছো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ট্ট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3916" y="1607403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ট্ট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1600200" y="19050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824068" y="1594340"/>
            <a:ext cx="533400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26748" y="1591992"/>
            <a:ext cx="533400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5486400" y="1917904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172200" y="1619123"/>
            <a:ext cx="2743200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কট্টর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97720" y="1566204"/>
            <a:ext cx="609600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ট্ট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3048000" y="19812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693980" y="3900268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ঙ্গ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95600" y="3872132"/>
            <a:ext cx="6858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ঙ্গ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3733800" y="4267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26" grpId="0" animBg="1"/>
      <p:bldP spid="27" grpId="0" animBg="1"/>
      <p:bldP spid="29" grpId="0" animBg="1"/>
      <p:bldP spid="30" grpId="0" animBg="1"/>
      <p:bldP spid="33" grpId="0" animBg="1"/>
      <p:bldP spid="21" grpId="0" animBg="1"/>
      <p:bldP spid="24" grpId="0" animBg="1"/>
      <p:bldP spid="31" grpId="0"/>
      <p:bldP spid="32" grpId="0" animBg="1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fg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993" y="228600"/>
            <a:ext cx="8437418" cy="53340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371600" y="58674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লোকালয়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জায়গা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t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528" y="685800"/>
            <a:ext cx="7086600" cy="49530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533400" y="587758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বাসাবাড়ির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ঘুলঘুলিতে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খড়,কাপড়ের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টুকরো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বাসা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hb.jpg"/>
          <p:cNvPicPr>
            <a:picLocks noChangeAspect="1"/>
          </p:cNvPicPr>
          <p:nvPr/>
        </p:nvPicPr>
        <p:blipFill>
          <a:blip r:embed="rId3"/>
          <a:srcRect r="16012" b="10000"/>
          <a:stretch>
            <a:fillRect/>
          </a:stretch>
        </p:blipFill>
        <p:spPr>
          <a:xfrm>
            <a:off x="1143000" y="381000"/>
            <a:ext cx="6705600" cy="52578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752600" y="58674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কোণে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খড়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বাসা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u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936" y="824132"/>
            <a:ext cx="6868159" cy="45720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233268" y="5748996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কোণে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খড়,শুকনা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ঘাস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বাসা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xds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068" y="1370436"/>
            <a:ext cx="4114800" cy="30480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pic>
        <p:nvPicPr>
          <p:cNvPr id="11" name="Picture 10" descr="hj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2268" y="1370436"/>
            <a:ext cx="4077929" cy="30480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143000" y="5014745"/>
            <a:ext cx="6962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খড়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শুকনো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ঘাস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বাসা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42333"/>
            <a:ext cx="5257800" cy="384886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95400" y="533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মাথা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ছাই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19400" y="1143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পিঠে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বাদামি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পালক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72200" y="31242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ডানার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লালচে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1104900" y="1714500"/>
            <a:ext cx="1447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857500" y="1714500"/>
            <a:ext cx="1600200" cy="1371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2819400" y="3581400"/>
            <a:ext cx="3352800" cy="76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y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612" y="590054"/>
            <a:ext cx="6460788" cy="4515346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371600" y="542038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কীটপতঙ্গ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খেয়ে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ফসলের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শত্রু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নাশ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m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1000"/>
            <a:ext cx="7010400" cy="52510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5715000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শস্যদানা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xxopsychus_saularis_(male)_-Bangadesh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3328" y="3505200"/>
            <a:ext cx="1524000" cy="914400"/>
          </a:xfrm>
          <a:prstGeom prst="rect">
            <a:avLst/>
          </a:prstGeom>
        </p:spPr>
      </p:pic>
      <p:pic>
        <p:nvPicPr>
          <p:cNvPr id="5" name="Picture 4" descr="vb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186" y="5105400"/>
            <a:ext cx="1627414" cy="91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29819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6598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দল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2249269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২.ছোট্ট ,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পতঙ্গ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যুক্তবর্ন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ভেঙ্গে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258669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১.দলে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চড়ূই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h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128" y="535433"/>
            <a:ext cx="7338672" cy="5712966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600200" y="2111276"/>
            <a:ext cx="6172200" cy="2308324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ফাতেমা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কামরুন্নাহার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২০৮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কেকানিয়া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শহীদস্মৃতি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সঃপ্রাঃবিঃ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গোপালগঞ্জ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219200"/>
            <a:ext cx="480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25908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চড়ুই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খাবার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5276" y="35814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২।চড়ুই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ui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495800"/>
            <a:ext cx="8534400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h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22" y="838200"/>
            <a:ext cx="7385878" cy="4807789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495800" y="3048000"/>
            <a:ext cx="3733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op.jpg"/>
          <p:cNvPicPr>
            <a:picLocks noChangeAspect="1"/>
          </p:cNvPicPr>
          <p:nvPr/>
        </p:nvPicPr>
        <p:blipFill>
          <a:blip r:embed="rId2"/>
          <a:srcRect b="5556"/>
          <a:stretch>
            <a:fillRect/>
          </a:stretch>
        </p:blipFill>
        <p:spPr>
          <a:xfrm>
            <a:off x="637162" y="990600"/>
            <a:ext cx="7821038" cy="51816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219200" y="1524000"/>
            <a:ext cx="678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en-US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শিরোণামঃ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জগ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ৎ</a:t>
            </a:r>
          </a:p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ছোট্ট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---------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২০|০২|২০২০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676400"/>
            <a:ext cx="8686800" cy="45243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শোনা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১.২.১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উচ্চারিত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পঠিত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১.১.২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যুক্তব্যঞ্জন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সহযোগে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শুদ্ধভাবে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১.৪.২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শ্রবনযোগ্য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স্বরে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প্রমিত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সাবলীল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১.৩.১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যুক্তব্যঞ্জন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ভেঙ্গে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১.৩.২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যুক্তব্যঞ্জন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609600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g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752600"/>
            <a:ext cx="6629400" cy="4953000"/>
          </a:xfrm>
          <a:prstGeom prst="rect">
            <a:avLst/>
          </a:prstGeom>
          <a:ln w="762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286000" y="228600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পাখির</a:t>
            </a:r>
            <a:r>
              <a:rPr lang="en-US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জ়গ</a:t>
            </a:r>
            <a:r>
              <a:rPr lang="en-US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ৎ</a:t>
            </a:r>
            <a:endParaRPr lang="en-US" sz="8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37595"/>
            <a:ext cx="8534400" cy="44012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ছোট্ট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চড়ুই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চড়ুই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ঘরেরই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লোকালয়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জায়গা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বাসাবাড়ির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ঘুলঘুলিতে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খড়,টুকরো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কাপড়,শুকনো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বাসা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করে।মাথা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পিঠে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বাদামি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ডানার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লালচে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কীটপতঙ্গ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খেয়ে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ফসলের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শত্রু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শস্যদানা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879937"/>
            <a:ext cx="6400800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বেছে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বলি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60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4261" y="830759"/>
            <a:ext cx="193933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লোকালয়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981200" y="10668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dfgh.jpg"/>
          <p:cNvPicPr>
            <a:picLocks noChangeAspect="1"/>
          </p:cNvPicPr>
          <p:nvPr/>
        </p:nvPicPr>
        <p:blipFill>
          <a:blip r:embed="rId2"/>
          <a:srcRect l="23021"/>
          <a:stretch>
            <a:fillRect/>
          </a:stretch>
        </p:blipFill>
        <p:spPr>
          <a:xfrm>
            <a:off x="2895600" y="228600"/>
            <a:ext cx="2505219" cy="20574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Right Arrow 14"/>
          <p:cNvSpPr/>
          <p:nvPr/>
        </p:nvSpPr>
        <p:spPr>
          <a:xfrm>
            <a:off x="5562600" y="11430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477000" y="906959"/>
            <a:ext cx="1447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জনপদ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Curved Left Arrow 16"/>
          <p:cNvSpPr/>
          <p:nvPr/>
        </p:nvSpPr>
        <p:spPr>
          <a:xfrm>
            <a:off x="8001000" y="1219200"/>
            <a:ext cx="381000" cy="1371600"/>
          </a:xfrm>
          <a:prstGeom prst="curvedLeftArrow">
            <a:avLst>
              <a:gd name="adj1" fmla="val 25000"/>
              <a:gd name="adj2" fmla="val 5000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6457" y="2430959"/>
            <a:ext cx="85775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চড়ুই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পাখিদের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জায়গা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লোকালয়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274403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শস্যদানা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676400" y="45720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nk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3428999"/>
            <a:ext cx="2681460" cy="213360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22" name="Right Arrow 21"/>
          <p:cNvSpPr/>
          <p:nvPr/>
        </p:nvSpPr>
        <p:spPr>
          <a:xfrm>
            <a:off x="5257800" y="44958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791200" y="4259759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দানাদার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খাবার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Curved Left Arrow 27"/>
          <p:cNvSpPr/>
          <p:nvPr/>
        </p:nvSpPr>
        <p:spPr>
          <a:xfrm>
            <a:off x="8458200" y="4572000"/>
            <a:ext cx="533400" cy="1600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81200" y="5859959"/>
            <a:ext cx="6705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শস্যদানা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চড়ুই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পাখিদের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9" grpId="0"/>
      <p:bldP spid="19" grpId="0" animBg="1"/>
      <p:bldP spid="22" grpId="0" animBg="1"/>
      <p:bldP spid="23" grpId="0"/>
      <p:bldP spid="28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143000"/>
            <a:ext cx="6781800" cy="923330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যুক্তবর্ণ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ভেঙ্গে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লিখি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h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599" y="2363264"/>
            <a:ext cx="7239001" cy="380893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992</TotalTime>
  <Words>310</Words>
  <Application>Microsoft Office PowerPoint</Application>
  <PresentationFormat>On-screen Show (4:3)</PresentationFormat>
  <Paragraphs>61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Tuhin</dc:creator>
  <cp:lastModifiedBy>Tuhin</cp:lastModifiedBy>
  <cp:revision>148</cp:revision>
  <dcterms:created xsi:type="dcterms:W3CDTF">2006-08-16T00:00:00Z</dcterms:created>
  <dcterms:modified xsi:type="dcterms:W3CDTF">2020-02-23T10:09:14Z</dcterms:modified>
</cp:coreProperties>
</file>