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01"/>
    <a:srgbClr val="4E37F9"/>
    <a:srgbClr val="08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6C0A78-7366-4C30-96C0-EE55564FEDF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3F29D0-A93B-4D91-8035-0A19CFA8E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" y="1824337"/>
            <a:ext cx="5043984" cy="4508223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863755"/>
            <a:ext cx="5025787" cy="446880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3" y="468511"/>
            <a:ext cx="4432510" cy="13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22830"/>
            <a:ext cx="9294125" cy="4763069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4885899"/>
            <a:ext cx="9163644" cy="14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4210"/>
            <a:ext cx="284797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499072"/>
            <a:ext cx="5047498" cy="1545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9" y="2269879"/>
            <a:ext cx="6422149" cy="40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5" y="1258865"/>
            <a:ext cx="10472290" cy="43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5" y="1127726"/>
            <a:ext cx="10354850" cy="4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2" y="2070847"/>
            <a:ext cx="6535270" cy="4141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6" y="958241"/>
            <a:ext cx="6620760" cy="14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42" y="987100"/>
            <a:ext cx="6997874" cy="4766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817377"/>
            <a:ext cx="1812098" cy="22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1" y="1355038"/>
            <a:ext cx="5011358" cy="5359661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8" y="2530257"/>
            <a:ext cx="4449173" cy="2405744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sp>
        <p:nvSpPr>
          <p:cNvPr id="5" name="Chevron 4"/>
          <p:cNvSpPr/>
          <p:nvPr/>
        </p:nvSpPr>
        <p:spPr>
          <a:xfrm>
            <a:off x="5704763" y="3577531"/>
            <a:ext cx="1433015" cy="489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" y="1597724"/>
            <a:ext cx="5810036" cy="4749420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1317010"/>
            <a:ext cx="5254388" cy="55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23" y="1055713"/>
            <a:ext cx="8576154" cy="47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23" y="710178"/>
            <a:ext cx="9089154" cy="5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" y="1675050"/>
            <a:ext cx="3959911" cy="4220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1675049"/>
            <a:ext cx="3630303" cy="4220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1675050"/>
            <a:ext cx="2483892" cy="4220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0" y="629584"/>
            <a:ext cx="8351537" cy="10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03" y="263047"/>
            <a:ext cx="10058400" cy="61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02" y="830574"/>
            <a:ext cx="9790196" cy="51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Sohrab</cp:lastModifiedBy>
  <cp:revision>126</cp:revision>
  <dcterms:created xsi:type="dcterms:W3CDTF">2020-02-09T03:23:50Z</dcterms:created>
  <dcterms:modified xsi:type="dcterms:W3CDTF">2020-02-23T13:43:51Z</dcterms:modified>
</cp:coreProperties>
</file>