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21"/>
  </p:notesMasterIdLst>
  <p:sldIdLst>
    <p:sldId id="256" r:id="rId2"/>
    <p:sldId id="257" r:id="rId3"/>
    <p:sldId id="281" r:id="rId4"/>
    <p:sldId id="282" r:id="rId5"/>
    <p:sldId id="283" r:id="rId6"/>
    <p:sldId id="284" r:id="rId7"/>
    <p:sldId id="298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99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176" autoAdjust="0"/>
    <p:restoredTop sz="86470" autoAdjust="0"/>
  </p:normalViewPr>
  <p:slideViewPr>
    <p:cSldViewPr snapToGrid="0">
      <p:cViewPr varScale="1">
        <p:scale>
          <a:sx n="65" d="100"/>
          <a:sy n="65" d="100"/>
        </p:scale>
        <p:origin x="402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0118C3-9087-475B-8EF8-551A5EDC3E11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86E764-09AD-4017-BF1B-D0573406667E}">
      <dgm:prSet phldrT="[Text]" custT="1"/>
      <dgm:spPr>
        <a:solidFill>
          <a:schemeClr val="tx1">
            <a:lumMod val="95000"/>
            <a:lumOff val="5000"/>
          </a:schemeClr>
        </a:solidFill>
      </dgm:spPr>
      <dgm:t>
        <a:bodyPr/>
        <a:lstStyle/>
        <a:p>
          <a:r>
            <a:rPr lang="bn-BD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জন্ম </a:t>
          </a:r>
        </a:p>
        <a:p>
          <a:r>
            <a:rPr lang="bn-BD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১৮৯৯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57D8E86-A9D4-4B67-A8EB-10C399DB0242}" type="parTrans" cxnId="{84C7C3CC-9EA7-4BD0-9709-3D821FEF98BE}">
      <dgm:prSet/>
      <dgm:spPr/>
      <dgm:t>
        <a:bodyPr/>
        <a:lstStyle/>
        <a:p>
          <a:endParaRPr lang="en-US"/>
        </a:p>
      </dgm:t>
    </dgm:pt>
    <dgm:pt modelId="{6B093FBD-7EC5-4BE0-97D7-458424F9EF85}" type="sibTrans" cxnId="{84C7C3CC-9EA7-4BD0-9709-3D821FEF98BE}">
      <dgm:prSet/>
      <dgm:spPr/>
      <dgm:t>
        <a:bodyPr/>
        <a:lstStyle/>
        <a:p>
          <a:endParaRPr lang="en-US"/>
        </a:p>
      </dgm:t>
    </dgm:pt>
    <dgm:pt modelId="{9F988889-7B1C-4BEE-ADC0-31481ECD696C}">
      <dgm:prSet phldrT="[Text]" custT="1"/>
      <dgm:spPr>
        <a:solidFill>
          <a:schemeClr val="tx1">
            <a:lumMod val="95000"/>
            <a:lumOff val="5000"/>
          </a:schemeClr>
        </a:solidFill>
      </dgm:spPr>
      <dgm:t>
        <a:bodyPr/>
        <a:lstStyle/>
        <a:p>
          <a:r>
            <a:rPr lang="bn-BD" sz="2400" dirty="0" smtClean="0">
              <a:latin typeface="NikoshBAN" panose="02000000000000000000" pitchFamily="2" charset="0"/>
              <a:cs typeface="NikoshBAN" panose="02000000000000000000" pitchFamily="2" charset="0"/>
            </a:rPr>
            <a:t>এম এ পাশ ১৯২১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57EC5BB-A69F-423A-B765-3652DB5606FE}" type="parTrans" cxnId="{4E1B3F14-6A45-4919-ABF6-160F849D9E86}">
      <dgm:prSet/>
      <dgm:spPr/>
      <dgm:t>
        <a:bodyPr/>
        <a:lstStyle/>
        <a:p>
          <a:endParaRPr lang="en-US"/>
        </a:p>
      </dgm:t>
    </dgm:pt>
    <dgm:pt modelId="{3D63AFB0-38D9-435E-ABE5-CB636C8E5B2C}" type="sibTrans" cxnId="{4E1B3F14-6A45-4919-ABF6-160F849D9E86}">
      <dgm:prSet/>
      <dgm:spPr/>
      <dgm:t>
        <a:bodyPr/>
        <a:lstStyle/>
        <a:p>
          <a:endParaRPr lang="en-US"/>
        </a:p>
      </dgm:t>
    </dgm:pt>
    <dgm:pt modelId="{E56E38DB-6F79-4547-9E64-D3FF564D0527}">
      <dgm:prSet phldrT="[Text]" custT="1"/>
      <dgm:spPr>
        <a:solidFill>
          <a:schemeClr val="tx1">
            <a:lumMod val="95000"/>
            <a:lumOff val="5000"/>
          </a:schemeClr>
        </a:solidFill>
      </dgm:spPr>
      <dgm:t>
        <a:bodyPr/>
        <a:lstStyle/>
        <a:p>
          <a:r>
            <a:rPr lang="bn-BD" sz="2000" dirty="0" smtClean="0">
              <a:latin typeface="NikoshBAN" panose="02000000000000000000" pitchFamily="2" charset="0"/>
              <a:cs typeface="NikoshBAN" panose="02000000000000000000" pitchFamily="2" charset="0"/>
            </a:rPr>
            <a:t>অধ্যাপনা</a:t>
          </a:r>
        </a:p>
        <a:p>
          <a:r>
            <a:rPr lang="bn-BD" sz="2000" dirty="0" smtClean="0">
              <a:latin typeface="NikoshBAN" panose="02000000000000000000" pitchFamily="2" charset="0"/>
              <a:cs typeface="NikoshBAN" panose="02000000000000000000" pitchFamily="2" charset="0"/>
            </a:rPr>
            <a:t>সাংবাদিকতা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7A69A03-737C-4D28-BA43-6ABDF59C05B3}" type="parTrans" cxnId="{A81E7BBB-E49E-42F4-BD33-FA91EA76FF15}">
      <dgm:prSet/>
      <dgm:spPr/>
      <dgm:t>
        <a:bodyPr/>
        <a:lstStyle/>
        <a:p>
          <a:endParaRPr lang="en-US"/>
        </a:p>
      </dgm:t>
    </dgm:pt>
    <dgm:pt modelId="{1D7C9899-2ABA-46C0-8531-D6DBE49B94AC}" type="sibTrans" cxnId="{A81E7BBB-E49E-42F4-BD33-FA91EA76FF15}">
      <dgm:prSet/>
      <dgm:spPr/>
      <dgm:t>
        <a:bodyPr/>
        <a:lstStyle/>
        <a:p>
          <a:endParaRPr lang="en-US"/>
        </a:p>
      </dgm:t>
    </dgm:pt>
    <dgm:pt modelId="{733C4815-29DB-4EB4-B315-36E4B0F1336A}">
      <dgm:prSet phldrT="[Text]" custT="1"/>
      <dgm:spPr>
        <a:solidFill>
          <a:schemeClr val="tx1">
            <a:lumMod val="95000"/>
            <a:lumOff val="5000"/>
          </a:schemeClr>
        </a:solidFill>
      </dgm:spPr>
      <dgm:t>
        <a:bodyPr/>
        <a:lstStyle/>
        <a:p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১৯৫৪</a:t>
          </a:r>
        </a:p>
        <a:p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মৃত্যু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03D6A5D-F094-4094-9FCA-F4B17EA5D75F}" type="parTrans" cxnId="{0ED7B5A7-9EAD-43DB-ADD5-57C5BFAC50D4}">
      <dgm:prSet/>
      <dgm:spPr/>
      <dgm:t>
        <a:bodyPr/>
        <a:lstStyle/>
        <a:p>
          <a:endParaRPr lang="en-US"/>
        </a:p>
      </dgm:t>
    </dgm:pt>
    <dgm:pt modelId="{CDFE3F11-7F95-4AD9-9437-C6FB735BA7B1}" type="sibTrans" cxnId="{0ED7B5A7-9EAD-43DB-ADD5-57C5BFAC50D4}">
      <dgm:prSet/>
      <dgm:spPr/>
      <dgm:t>
        <a:bodyPr/>
        <a:lstStyle/>
        <a:p>
          <a:endParaRPr lang="en-US"/>
        </a:p>
      </dgm:t>
    </dgm:pt>
    <dgm:pt modelId="{C244D2E0-97D5-4DF9-81EB-3035E9403E0A}">
      <dgm:prSet/>
      <dgm:spPr/>
      <dgm:t>
        <a:bodyPr/>
        <a:lstStyle/>
        <a:p>
          <a:endParaRPr lang="en-US"/>
        </a:p>
      </dgm:t>
    </dgm:pt>
    <dgm:pt modelId="{85D5880F-68EB-4697-960C-0A5024D834CD}" type="parTrans" cxnId="{8C53AF20-0961-4AD8-8EB9-B7D0D9165651}">
      <dgm:prSet/>
      <dgm:spPr/>
      <dgm:t>
        <a:bodyPr/>
        <a:lstStyle/>
        <a:p>
          <a:endParaRPr lang="en-US"/>
        </a:p>
      </dgm:t>
    </dgm:pt>
    <dgm:pt modelId="{3223D489-EAEB-4C6F-9376-3CA98955DDC9}" type="sibTrans" cxnId="{8C53AF20-0961-4AD8-8EB9-B7D0D9165651}">
      <dgm:prSet/>
      <dgm:spPr/>
      <dgm:t>
        <a:bodyPr/>
        <a:lstStyle/>
        <a:p>
          <a:endParaRPr lang="en-US"/>
        </a:p>
      </dgm:t>
    </dgm:pt>
    <dgm:pt modelId="{32CB507C-C99C-4879-8440-F688A7C65F9F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ADF35429-FA27-4DDC-8519-5B4009C3A9B5}" type="sibTrans" cxnId="{65CE7FE9-0B2A-458C-A6D2-AEC4BEA2C8F2}">
      <dgm:prSet/>
      <dgm:spPr/>
      <dgm:t>
        <a:bodyPr/>
        <a:lstStyle/>
        <a:p>
          <a:endParaRPr lang="en-US"/>
        </a:p>
      </dgm:t>
    </dgm:pt>
    <dgm:pt modelId="{5B713BE0-804B-4906-9B7C-0324B302058E}" type="parTrans" cxnId="{65CE7FE9-0B2A-458C-A6D2-AEC4BEA2C8F2}">
      <dgm:prSet/>
      <dgm:spPr/>
      <dgm:t>
        <a:bodyPr/>
        <a:lstStyle/>
        <a:p>
          <a:endParaRPr lang="en-US"/>
        </a:p>
      </dgm:t>
    </dgm:pt>
    <dgm:pt modelId="{E77D0390-760C-4ECA-AF87-D2914CAC1971}" type="pres">
      <dgm:prSet presAssocID="{9C0118C3-9087-475B-8EF8-551A5EDC3E1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61E2AAF-38B2-4F17-A0B5-EA5D26F4FC65}" type="pres">
      <dgm:prSet presAssocID="{32CB507C-C99C-4879-8440-F688A7C65F9F}" presName="centerShape" presStyleLbl="node0" presStyleIdx="0" presStyleCnt="1" custScaleX="175939" custScaleY="227610" custLinFactNeighborX="466" custLinFactNeighborY="13139"/>
      <dgm:spPr/>
      <dgm:t>
        <a:bodyPr/>
        <a:lstStyle/>
        <a:p>
          <a:endParaRPr lang="en-US"/>
        </a:p>
      </dgm:t>
    </dgm:pt>
    <dgm:pt modelId="{5DD3579C-4342-48B5-98BD-6C78DFF0329D}" type="pres">
      <dgm:prSet presAssocID="{557D8E86-A9D4-4B67-A8EB-10C399DB0242}" presName="parTrans" presStyleLbl="sibTrans2D1" presStyleIdx="0" presStyleCnt="4"/>
      <dgm:spPr/>
      <dgm:t>
        <a:bodyPr/>
        <a:lstStyle/>
        <a:p>
          <a:endParaRPr lang="en-US"/>
        </a:p>
      </dgm:t>
    </dgm:pt>
    <dgm:pt modelId="{7EBF0E52-E363-47D7-BD7D-775D8E047772}" type="pres">
      <dgm:prSet presAssocID="{557D8E86-A9D4-4B67-A8EB-10C399DB0242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AD5B5018-D2CC-4B96-891E-B82B5B936017}" type="pres">
      <dgm:prSet presAssocID="{5486E764-09AD-4017-BF1B-D0573406667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B5CBB4-8483-4F5E-960E-770CB8F4FBE5}" type="pres">
      <dgm:prSet presAssocID="{F57EC5BB-A69F-423A-B765-3652DB5606FE}" presName="parTrans" presStyleLbl="sibTrans2D1" presStyleIdx="1" presStyleCnt="4"/>
      <dgm:spPr/>
      <dgm:t>
        <a:bodyPr/>
        <a:lstStyle/>
        <a:p>
          <a:endParaRPr lang="en-US"/>
        </a:p>
      </dgm:t>
    </dgm:pt>
    <dgm:pt modelId="{BB8D2F1D-8577-4BE8-9938-926E514E6F16}" type="pres">
      <dgm:prSet presAssocID="{F57EC5BB-A69F-423A-B765-3652DB5606FE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F9E076B5-C962-4A0B-85E1-68047D4CEAF6}" type="pres">
      <dgm:prSet presAssocID="{9F988889-7B1C-4BEE-ADC0-31481ECD696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CA9B4A-9CF3-4C9B-802C-B770A29B2052}" type="pres">
      <dgm:prSet presAssocID="{C7A69A03-737C-4D28-BA43-6ABDF59C05B3}" presName="parTrans" presStyleLbl="sibTrans2D1" presStyleIdx="2" presStyleCnt="4"/>
      <dgm:spPr/>
      <dgm:t>
        <a:bodyPr/>
        <a:lstStyle/>
        <a:p>
          <a:endParaRPr lang="en-US"/>
        </a:p>
      </dgm:t>
    </dgm:pt>
    <dgm:pt modelId="{169FB3BF-B622-46B3-93AC-285F7D20365F}" type="pres">
      <dgm:prSet presAssocID="{C7A69A03-737C-4D28-BA43-6ABDF59C05B3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BEA17C5E-92C0-48AA-8289-C1B92205CECD}" type="pres">
      <dgm:prSet presAssocID="{E56E38DB-6F79-4547-9E64-D3FF564D052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43BD2A-3B52-4EFC-9EAC-35F048FC7951}" type="pres">
      <dgm:prSet presAssocID="{203D6A5D-F094-4094-9FCA-F4B17EA5D75F}" presName="parTrans" presStyleLbl="sibTrans2D1" presStyleIdx="3" presStyleCnt="4"/>
      <dgm:spPr/>
      <dgm:t>
        <a:bodyPr/>
        <a:lstStyle/>
        <a:p>
          <a:endParaRPr lang="en-US"/>
        </a:p>
      </dgm:t>
    </dgm:pt>
    <dgm:pt modelId="{BEC89779-9626-4EE3-A803-68D24D87E6F9}" type="pres">
      <dgm:prSet presAssocID="{203D6A5D-F094-4094-9FCA-F4B17EA5D75F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E03DAE74-95AD-41E7-B2CF-424F6C0AB976}" type="pres">
      <dgm:prSet presAssocID="{733C4815-29DB-4EB4-B315-36E4B0F1336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8CC4496-06DC-45A6-BFDC-C33E994F6A39}" type="presOf" srcId="{F57EC5BB-A69F-423A-B765-3652DB5606FE}" destId="{6FB5CBB4-8483-4F5E-960E-770CB8F4FBE5}" srcOrd="0" destOrd="0" presId="urn:microsoft.com/office/officeart/2005/8/layout/radial5"/>
    <dgm:cxn modelId="{E0BDC7EC-EA8C-4E02-97B4-EC8884631941}" type="presOf" srcId="{9F988889-7B1C-4BEE-ADC0-31481ECD696C}" destId="{F9E076B5-C962-4A0B-85E1-68047D4CEAF6}" srcOrd="0" destOrd="0" presId="urn:microsoft.com/office/officeart/2005/8/layout/radial5"/>
    <dgm:cxn modelId="{A81E7BBB-E49E-42F4-BD33-FA91EA76FF15}" srcId="{32CB507C-C99C-4879-8440-F688A7C65F9F}" destId="{E56E38DB-6F79-4547-9E64-D3FF564D0527}" srcOrd="2" destOrd="0" parTransId="{C7A69A03-737C-4D28-BA43-6ABDF59C05B3}" sibTransId="{1D7C9899-2ABA-46C0-8531-D6DBE49B94AC}"/>
    <dgm:cxn modelId="{B7118F0D-26F8-4A22-8941-22268FAE4C5E}" type="presOf" srcId="{557D8E86-A9D4-4B67-A8EB-10C399DB0242}" destId="{7EBF0E52-E363-47D7-BD7D-775D8E047772}" srcOrd="1" destOrd="0" presId="urn:microsoft.com/office/officeart/2005/8/layout/radial5"/>
    <dgm:cxn modelId="{74D9388A-D9B5-4349-9434-9A30478A0649}" type="presOf" srcId="{C7A69A03-737C-4D28-BA43-6ABDF59C05B3}" destId="{E7CA9B4A-9CF3-4C9B-802C-B770A29B2052}" srcOrd="0" destOrd="0" presId="urn:microsoft.com/office/officeart/2005/8/layout/radial5"/>
    <dgm:cxn modelId="{87155C9D-88A2-4905-81C6-69335E170B9B}" type="presOf" srcId="{203D6A5D-F094-4094-9FCA-F4B17EA5D75F}" destId="{B343BD2A-3B52-4EFC-9EAC-35F048FC7951}" srcOrd="0" destOrd="0" presId="urn:microsoft.com/office/officeart/2005/8/layout/radial5"/>
    <dgm:cxn modelId="{8C53AF20-0961-4AD8-8EB9-B7D0D9165651}" srcId="{9C0118C3-9087-475B-8EF8-551A5EDC3E11}" destId="{C244D2E0-97D5-4DF9-81EB-3035E9403E0A}" srcOrd="1" destOrd="0" parTransId="{85D5880F-68EB-4697-960C-0A5024D834CD}" sibTransId="{3223D489-EAEB-4C6F-9376-3CA98955DDC9}"/>
    <dgm:cxn modelId="{0A6C3F5A-96C9-45D2-8A4B-451FC465A93E}" type="presOf" srcId="{203D6A5D-F094-4094-9FCA-F4B17EA5D75F}" destId="{BEC89779-9626-4EE3-A803-68D24D87E6F9}" srcOrd="1" destOrd="0" presId="urn:microsoft.com/office/officeart/2005/8/layout/radial5"/>
    <dgm:cxn modelId="{EAE3661D-0DE7-4FB6-9B43-53F3FD24153F}" type="presOf" srcId="{F57EC5BB-A69F-423A-B765-3652DB5606FE}" destId="{BB8D2F1D-8577-4BE8-9938-926E514E6F16}" srcOrd="1" destOrd="0" presId="urn:microsoft.com/office/officeart/2005/8/layout/radial5"/>
    <dgm:cxn modelId="{F608C0C1-80AF-4DC2-8500-1A4631CB3902}" type="presOf" srcId="{5486E764-09AD-4017-BF1B-D0573406667E}" destId="{AD5B5018-D2CC-4B96-891E-B82B5B936017}" srcOrd="0" destOrd="0" presId="urn:microsoft.com/office/officeart/2005/8/layout/radial5"/>
    <dgm:cxn modelId="{4E1B3F14-6A45-4919-ABF6-160F849D9E86}" srcId="{32CB507C-C99C-4879-8440-F688A7C65F9F}" destId="{9F988889-7B1C-4BEE-ADC0-31481ECD696C}" srcOrd="1" destOrd="0" parTransId="{F57EC5BB-A69F-423A-B765-3652DB5606FE}" sibTransId="{3D63AFB0-38D9-435E-ABE5-CB636C8E5B2C}"/>
    <dgm:cxn modelId="{086D2BD3-58D6-4DAE-AE55-B36B077AD7B6}" type="presOf" srcId="{C7A69A03-737C-4D28-BA43-6ABDF59C05B3}" destId="{169FB3BF-B622-46B3-93AC-285F7D20365F}" srcOrd="1" destOrd="0" presId="urn:microsoft.com/office/officeart/2005/8/layout/radial5"/>
    <dgm:cxn modelId="{FD19B5F8-6AF5-4229-B75B-C3058381813B}" type="presOf" srcId="{32CB507C-C99C-4879-8440-F688A7C65F9F}" destId="{B61E2AAF-38B2-4F17-A0B5-EA5D26F4FC65}" srcOrd="0" destOrd="0" presId="urn:microsoft.com/office/officeart/2005/8/layout/radial5"/>
    <dgm:cxn modelId="{84C7C3CC-9EA7-4BD0-9709-3D821FEF98BE}" srcId="{32CB507C-C99C-4879-8440-F688A7C65F9F}" destId="{5486E764-09AD-4017-BF1B-D0573406667E}" srcOrd="0" destOrd="0" parTransId="{557D8E86-A9D4-4B67-A8EB-10C399DB0242}" sibTransId="{6B093FBD-7EC5-4BE0-97D7-458424F9EF85}"/>
    <dgm:cxn modelId="{7935C897-2572-4EF1-9A8B-337C379C40D3}" type="presOf" srcId="{733C4815-29DB-4EB4-B315-36E4B0F1336A}" destId="{E03DAE74-95AD-41E7-B2CF-424F6C0AB976}" srcOrd="0" destOrd="0" presId="urn:microsoft.com/office/officeart/2005/8/layout/radial5"/>
    <dgm:cxn modelId="{21B21BC0-B8CD-4F3B-B8FD-62AB8C567851}" type="presOf" srcId="{9C0118C3-9087-475B-8EF8-551A5EDC3E11}" destId="{E77D0390-760C-4ECA-AF87-D2914CAC1971}" srcOrd="0" destOrd="0" presId="urn:microsoft.com/office/officeart/2005/8/layout/radial5"/>
    <dgm:cxn modelId="{0ED7B5A7-9EAD-43DB-ADD5-57C5BFAC50D4}" srcId="{32CB507C-C99C-4879-8440-F688A7C65F9F}" destId="{733C4815-29DB-4EB4-B315-36E4B0F1336A}" srcOrd="3" destOrd="0" parTransId="{203D6A5D-F094-4094-9FCA-F4B17EA5D75F}" sibTransId="{CDFE3F11-7F95-4AD9-9437-C6FB735BA7B1}"/>
    <dgm:cxn modelId="{65CE7FE9-0B2A-458C-A6D2-AEC4BEA2C8F2}" srcId="{9C0118C3-9087-475B-8EF8-551A5EDC3E11}" destId="{32CB507C-C99C-4879-8440-F688A7C65F9F}" srcOrd="0" destOrd="0" parTransId="{5B713BE0-804B-4906-9B7C-0324B302058E}" sibTransId="{ADF35429-FA27-4DDC-8519-5B4009C3A9B5}"/>
    <dgm:cxn modelId="{E8625D39-CD91-4367-8638-62FAC9695696}" type="presOf" srcId="{557D8E86-A9D4-4B67-A8EB-10C399DB0242}" destId="{5DD3579C-4342-48B5-98BD-6C78DFF0329D}" srcOrd="0" destOrd="0" presId="urn:microsoft.com/office/officeart/2005/8/layout/radial5"/>
    <dgm:cxn modelId="{5AAC40CA-FED8-45B2-9DFC-DE287585EFEA}" type="presOf" srcId="{E56E38DB-6F79-4547-9E64-D3FF564D0527}" destId="{BEA17C5E-92C0-48AA-8289-C1B92205CECD}" srcOrd="0" destOrd="0" presId="urn:microsoft.com/office/officeart/2005/8/layout/radial5"/>
    <dgm:cxn modelId="{C8A3FAFB-2DC7-4F91-8D39-FBE0B318D583}" type="presParOf" srcId="{E77D0390-760C-4ECA-AF87-D2914CAC1971}" destId="{B61E2AAF-38B2-4F17-A0B5-EA5D26F4FC65}" srcOrd="0" destOrd="0" presId="urn:microsoft.com/office/officeart/2005/8/layout/radial5"/>
    <dgm:cxn modelId="{20D4B86A-440A-47AF-BAEB-B18003A2DE3A}" type="presParOf" srcId="{E77D0390-760C-4ECA-AF87-D2914CAC1971}" destId="{5DD3579C-4342-48B5-98BD-6C78DFF0329D}" srcOrd="1" destOrd="0" presId="urn:microsoft.com/office/officeart/2005/8/layout/radial5"/>
    <dgm:cxn modelId="{07B481A9-221B-4953-B41B-F52D01838C84}" type="presParOf" srcId="{5DD3579C-4342-48B5-98BD-6C78DFF0329D}" destId="{7EBF0E52-E363-47D7-BD7D-775D8E047772}" srcOrd="0" destOrd="0" presId="urn:microsoft.com/office/officeart/2005/8/layout/radial5"/>
    <dgm:cxn modelId="{F6D32FEF-5232-4C7B-BD5D-AEFC349453F9}" type="presParOf" srcId="{E77D0390-760C-4ECA-AF87-D2914CAC1971}" destId="{AD5B5018-D2CC-4B96-891E-B82B5B936017}" srcOrd="2" destOrd="0" presId="urn:microsoft.com/office/officeart/2005/8/layout/radial5"/>
    <dgm:cxn modelId="{027CB02D-6D49-4701-97EE-12F3F0451550}" type="presParOf" srcId="{E77D0390-760C-4ECA-AF87-D2914CAC1971}" destId="{6FB5CBB4-8483-4F5E-960E-770CB8F4FBE5}" srcOrd="3" destOrd="0" presId="urn:microsoft.com/office/officeart/2005/8/layout/radial5"/>
    <dgm:cxn modelId="{0F8193A0-F72C-43FB-ACA1-C0BC68003E4C}" type="presParOf" srcId="{6FB5CBB4-8483-4F5E-960E-770CB8F4FBE5}" destId="{BB8D2F1D-8577-4BE8-9938-926E514E6F16}" srcOrd="0" destOrd="0" presId="urn:microsoft.com/office/officeart/2005/8/layout/radial5"/>
    <dgm:cxn modelId="{953AF96A-D1C8-494C-9B47-A4771D13BB90}" type="presParOf" srcId="{E77D0390-760C-4ECA-AF87-D2914CAC1971}" destId="{F9E076B5-C962-4A0B-85E1-68047D4CEAF6}" srcOrd="4" destOrd="0" presId="urn:microsoft.com/office/officeart/2005/8/layout/radial5"/>
    <dgm:cxn modelId="{F614EB68-D9EE-4DBD-A38E-200A28CEE980}" type="presParOf" srcId="{E77D0390-760C-4ECA-AF87-D2914CAC1971}" destId="{E7CA9B4A-9CF3-4C9B-802C-B770A29B2052}" srcOrd="5" destOrd="0" presId="urn:microsoft.com/office/officeart/2005/8/layout/radial5"/>
    <dgm:cxn modelId="{3EFE3D3C-0E03-44FD-B0C5-2EAF2774E6CE}" type="presParOf" srcId="{E7CA9B4A-9CF3-4C9B-802C-B770A29B2052}" destId="{169FB3BF-B622-46B3-93AC-285F7D20365F}" srcOrd="0" destOrd="0" presId="urn:microsoft.com/office/officeart/2005/8/layout/radial5"/>
    <dgm:cxn modelId="{80547643-EBAA-4840-89F7-C5923FC1EF29}" type="presParOf" srcId="{E77D0390-760C-4ECA-AF87-D2914CAC1971}" destId="{BEA17C5E-92C0-48AA-8289-C1B92205CECD}" srcOrd="6" destOrd="0" presId="urn:microsoft.com/office/officeart/2005/8/layout/radial5"/>
    <dgm:cxn modelId="{B3B80E02-9BE0-4E31-A839-74A8FE692669}" type="presParOf" srcId="{E77D0390-760C-4ECA-AF87-D2914CAC1971}" destId="{B343BD2A-3B52-4EFC-9EAC-35F048FC7951}" srcOrd="7" destOrd="0" presId="urn:microsoft.com/office/officeart/2005/8/layout/radial5"/>
    <dgm:cxn modelId="{1E8B163B-0B17-4919-BFE4-DCBC8104D73C}" type="presParOf" srcId="{B343BD2A-3B52-4EFC-9EAC-35F048FC7951}" destId="{BEC89779-9626-4EE3-A803-68D24D87E6F9}" srcOrd="0" destOrd="0" presId="urn:microsoft.com/office/officeart/2005/8/layout/radial5"/>
    <dgm:cxn modelId="{F979627A-5E79-4726-B662-EC8B1083D2B9}" type="presParOf" srcId="{E77D0390-760C-4ECA-AF87-D2914CAC1971}" destId="{E03DAE74-95AD-41E7-B2CF-424F6C0AB976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1E2AAF-38B2-4F17-A0B5-EA5D26F4FC65}">
      <dsp:nvSpPr>
        <dsp:cNvPr id="0" name=""/>
        <dsp:cNvSpPr/>
      </dsp:nvSpPr>
      <dsp:spPr>
        <a:xfrm>
          <a:off x="4550201" y="1854673"/>
          <a:ext cx="2882312" cy="372881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400" kern="1200" dirty="0"/>
        </a:p>
      </dsp:txBody>
      <dsp:txXfrm>
        <a:off x="4972306" y="2400745"/>
        <a:ext cx="2038102" cy="2636666"/>
      </dsp:txXfrm>
    </dsp:sp>
    <dsp:sp modelId="{5DD3579C-4342-48B5-98BD-6C78DFF0329D}">
      <dsp:nvSpPr>
        <dsp:cNvPr id="0" name=""/>
        <dsp:cNvSpPr/>
      </dsp:nvSpPr>
      <dsp:spPr>
        <a:xfrm rot="16174628">
          <a:off x="5920218" y="1472642"/>
          <a:ext cx="113231" cy="5570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 rot="10800000">
        <a:off x="5937328" y="1601027"/>
        <a:ext cx="79262" cy="334201"/>
      </dsp:txXfrm>
    </dsp:sp>
    <dsp:sp modelId="{AD5B5018-D2CC-4B96-891E-B82B5B936017}">
      <dsp:nvSpPr>
        <dsp:cNvPr id="0" name=""/>
        <dsp:cNvSpPr/>
      </dsp:nvSpPr>
      <dsp:spPr>
        <a:xfrm>
          <a:off x="5150853" y="2897"/>
          <a:ext cx="1638245" cy="1638245"/>
        </a:xfrm>
        <a:prstGeom prst="ellipse">
          <a:avLst/>
        </a:prstGeom>
        <a:solidFill>
          <a:schemeClr val="tx1">
            <a:lumMod val="95000"/>
            <a:lumOff val="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জন্ম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১৮৯৯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390768" y="242812"/>
        <a:ext cx="1158415" cy="1158415"/>
      </dsp:txXfrm>
    </dsp:sp>
    <dsp:sp modelId="{6FB5CBB4-8483-4F5E-960E-770CB8F4FBE5}">
      <dsp:nvSpPr>
        <dsp:cNvPr id="0" name=""/>
        <dsp:cNvSpPr/>
      </dsp:nvSpPr>
      <dsp:spPr>
        <a:xfrm rot="20708656">
          <a:off x="7417751" y="3057184"/>
          <a:ext cx="37988" cy="5570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7417941" y="3170046"/>
        <a:ext cx="26592" cy="334201"/>
      </dsp:txXfrm>
    </dsp:sp>
    <dsp:sp modelId="{F9E076B5-C962-4A0B-85E1-68047D4CEAF6}">
      <dsp:nvSpPr>
        <dsp:cNvPr id="0" name=""/>
        <dsp:cNvSpPr/>
      </dsp:nvSpPr>
      <dsp:spPr>
        <a:xfrm>
          <a:off x="7445044" y="2297088"/>
          <a:ext cx="1638245" cy="1638245"/>
        </a:xfrm>
        <a:prstGeom prst="ellipse">
          <a:avLst/>
        </a:prstGeom>
        <a:solidFill>
          <a:schemeClr val="tx1">
            <a:lumMod val="95000"/>
            <a:lumOff val="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এম এ পাশ ১৯২১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684959" y="2537003"/>
        <a:ext cx="1158415" cy="1158415"/>
      </dsp:txXfrm>
    </dsp:sp>
    <dsp:sp modelId="{E7CA9B4A-9CF3-4C9B-802C-B770A29B2052}">
      <dsp:nvSpPr>
        <dsp:cNvPr id="0" name=""/>
        <dsp:cNvSpPr/>
      </dsp:nvSpPr>
      <dsp:spPr>
        <a:xfrm rot="16243458">
          <a:off x="5711001" y="4823666"/>
          <a:ext cx="525743" cy="5570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5788866" y="5013922"/>
        <a:ext cx="368020" cy="334201"/>
      </dsp:txXfrm>
    </dsp:sp>
    <dsp:sp modelId="{BEA17C5E-92C0-48AA-8289-C1B92205CECD}">
      <dsp:nvSpPr>
        <dsp:cNvPr id="0" name=""/>
        <dsp:cNvSpPr/>
      </dsp:nvSpPr>
      <dsp:spPr>
        <a:xfrm>
          <a:off x="5150853" y="4591279"/>
          <a:ext cx="1638245" cy="1638245"/>
        </a:xfrm>
        <a:prstGeom prst="ellipse">
          <a:avLst/>
        </a:prstGeom>
        <a:solidFill>
          <a:schemeClr val="tx1">
            <a:lumMod val="95000"/>
            <a:lumOff val="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অধ্যাপনা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সাংবাদিকতা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390768" y="4831194"/>
        <a:ext cx="1158415" cy="1158415"/>
      </dsp:txXfrm>
    </dsp:sp>
    <dsp:sp modelId="{B343BD2A-3B52-4EFC-9EAC-35F048FC7951}">
      <dsp:nvSpPr>
        <dsp:cNvPr id="0" name=""/>
        <dsp:cNvSpPr/>
      </dsp:nvSpPr>
      <dsp:spPr>
        <a:xfrm rot="11675591">
          <a:off x="4495021" y="3058845"/>
          <a:ext cx="60268" cy="5570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 rot="10800000">
        <a:off x="4512809" y="3172524"/>
        <a:ext cx="42188" cy="334201"/>
      </dsp:txXfrm>
    </dsp:sp>
    <dsp:sp modelId="{E03DAE74-95AD-41E7-B2CF-424F6C0AB976}">
      <dsp:nvSpPr>
        <dsp:cNvPr id="0" name=""/>
        <dsp:cNvSpPr/>
      </dsp:nvSpPr>
      <dsp:spPr>
        <a:xfrm>
          <a:off x="2856662" y="2297088"/>
          <a:ext cx="1638245" cy="1638245"/>
        </a:xfrm>
        <a:prstGeom prst="ellipse">
          <a:avLst/>
        </a:prstGeom>
        <a:solidFill>
          <a:schemeClr val="tx1">
            <a:lumMod val="95000"/>
            <a:lumOff val="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১৯৫৪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মৃত্যু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096577" y="2537003"/>
        <a:ext cx="1158415" cy="11584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B6F4D7-F7B3-402A-8DC2-1D9A01EAE915}" type="datetimeFigureOut">
              <a:rPr lang="en-US" smtClean="0"/>
              <a:t>02/20/20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4119C1-C5DC-40AD-A657-E0BFECB5C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391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4119C1-C5DC-40AD-A657-E0BFECB5C04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332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err="1" smtClean="0"/>
              <a:t>Lkjhjdhdskhfdlkhflikdsafjdlkjfh</a:t>
            </a:r>
            <a:r>
              <a:rPr lang="en-AU" dirty="0" smtClean="0"/>
              <a:t> v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29F02-E645-4B71-A7B7-9806A5D3FC7C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40814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43F8F-716E-484C-963C-2C1921AF55C3}" type="datetimeFigureOut">
              <a:rPr lang="en-US" smtClean="0"/>
              <a:t>02/20/20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02FC0-F460-4F41-8314-B8438938A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93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43F8F-716E-484C-963C-2C1921AF55C3}" type="datetimeFigureOut">
              <a:rPr lang="en-US" smtClean="0"/>
              <a:t>02/20/20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02FC0-F460-4F41-8314-B8438938A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481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43F8F-716E-484C-963C-2C1921AF55C3}" type="datetimeFigureOut">
              <a:rPr lang="en-US" smtClean="0"/>
              <a:t>02/20/20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02FC0-F460-4F41-8314-B8438938A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385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43F8F-716E-484C-963C-2C1921AF55C3}" type="datetimeFigureOut">
              <a:rPr lang="en-US" smtClean="0"/>
              <a:t>02/20/20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02FC0-F460-4F41-8314-B8438938A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023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43F8F-716E-484C-963C-2C1921AF55C3}" type="datetimeFigureOut">
              <a:rPr lang="en-US" smtClean="0"/>
              <a:t>02/20/20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02FC0-F460-4F41-8314-B8438938A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482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43F8F-716E-484C-963C-2C1921AF55C3}" type="datetimeFigureOut">
              <a:rPr lang="en-US" smtClean="0"/>
              <a:t>02/20/20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02FC0-F460-4F41-8314-B8438938A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908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43F8F-716E-484C-963C-2C1921AF55C3}" type="datetimeFigureOut">
              <a:rPr lang="en-US" smtClean="0"/>
              <a:t>02/20/20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02FC0-F460-4F41-8314-B8438938A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2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43F8F-716E-484C-963C-2C1921AF55C3}" type="datetimeFigureOut">
              <a:rPr lang="en-US" smtClean="0"/>
              <a:t>02/20/20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02FC0-F460-4F41-8314-B8438938A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868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43F8F-716E-484C-963C-2C1921AF55C3}" type="datetimeFigureOut">
              <a:rPr lang="en-US" smtClean="0"/>
              <a:t>02/20/20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02FC0-F460-4F41-8314-B8438938A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429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43F8F-716E-484C-963C-2C1921AF55C3}" type="datetimeFigureOut">
              <a:rPr lang="en-US" smtClean="0"/>
              <a:t>02/20/20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02FC0-F460-4F41-8314-B8438938A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963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43F8F-716E-484C-963C-2C1921AF55C3}" type="datetimeFigureOut">
              <a:rPr lang="en-US" smtClean="0"/>
              <a:t>02/20/20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02FC0-F460-4F41-8314-B8438938A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843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43F8F-716E-484C-963C-2C1921AF55C3}" type="datetimeFigureOut">
              <a:rPr lang="en-US" smtClean="0"/>
              <a:t>02/20/20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02FC0-F460-4F41-8314-B8438938A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028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384947">
            <a:off x="32092" y="1359671"/>
            <a:ext cx="4796118" cy="1707777"/>
          </a:xfrm>
        </p:spPr>
        <p:txBody>
          <a:bodyPr>
            <a:noAutofit/>
          </a:bodyPr>
          <a:lstStyle/>
          <a:p>
            <a:r>
              <a:rPr lang="bn-BD" sz="13800" b="1" dirty="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3800" b="1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168" y="90444"/>
            <a:ext cx="10767827" cy="639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202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3092" y="332518"/>
            <a:ext cx="7328444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জলাঙ্গীর ঢেউয়ে ভেজা এ সবুজ করুণ ডাঙায়;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3092" y="2521565"/>
            <a:ext cx="7328444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হয়তো দেখিবে চেয়ে সুদর্শন উড়িতেছে সন্ধ্যার বাতাসে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3092" y="4779885"/>
            <a:ext cx="7328444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হয়তো শুনিবে এক লক্ষীপেচা ডাকিতেছে শিমুলের ডালে;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48400" y="55418"/>
            <a:ext cx="2362200" cy="19257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0866" y="197833"/>
            <a:ext cx="2459180" cy="210589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735290" y="27708"/>
            <a:ext cx="1905000" cy="20781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9376" y="180118"/>
            <a:ext cx="2029690" cy="2133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00866" y="4495801"/>
            <a:ext cx="4573457" cy="195189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186678" y="2209801"/>
            <a:ext cx="4453612" cy="20573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500866" y="2367585"/>
            <a:ext cx="4538200" cy="205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50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263" y="151263"/>
            <a:ext cx="7333132" cy="1371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হয়তো খইয়ের ধান ছড়াতেছে শিশু এক উঠানের ঘাসে;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8263" y="1752600"/>
            <a:ext cx="7268307" cy="1752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রুপসার ঘোলা জলে হয়তো কিশোর এক সাদা ছেড়াপালে</a:t>
            </a:r>
          </a:p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ডিঙা বায়;রাঙামেঘ সাঁতরায়ে অন্ধকারে আসিতেছে নীড়ে;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8263" y="4488976"/>
            <a:ext cx="7268307" cy="1371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দেখিবে ধবল বক; আমারেই পাবে তুমি ইহাদের ভীড়ে।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25570" y="35257"/>
            <a:ext cx="4542429" cy="14876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25570" y="1752600"/>
            <a:ext cx="2438400" cy="175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8455" y="1804987"/>
            <a:ext cx="2438400" cy="177641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616287" y="1712154"/>
            <a:ext cx="2051713" cy="175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1680" y="1828800"/>
            <a:ext cx="2051713" cy="17526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125570" y="3581400"/>
            <a:ext cx="4542428" cy="3276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1395" y="3623113"/>
            <a:ext cx="4553518" cy="305904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1395" y="48905"/>
            <a:ext cx="4571998" cy="171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006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956" y="137319"/>
            <a:ext cx="11869616" cy="63976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bn-BD" sz="7200" dirty="0">
                <a:latin typeface="NikoshLightBAN" panose="02000000000000000000" pitchFamily="2" charset="0"/>
                <a:cs typeface="NikoshLightBAN" panose="02000000000000000000" pitchFamily="2" charset="0"/>
              </a:rPr>
              <a:t>সরব পাঠ</a:t>
            </a:r>
            <a:endParaRPr lang="en-US" sz="7200" dirty="0"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03528" y="1828800"/>
            <a:ext cx="9164472" cy="502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846" y="914400"/>
            <a:ext cx="11844726" cy="563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71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677" y="12511"/>
            <a:ext cx="11922369" cy="88430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bn-BD" sz="6600" dirty="0">
                <a:latin typeface="NikoshLightBAN" panose="02000000000000000000" pitchFamily="2" charset="0"/>
                <a:cs typeface="NikoshLightBAN" panose="02000000000000000000" pitchFamily="2" charset="0"/>
              </a:rPr>
              <a:t>নীরব পাঠ</a:t>
            </a:r>
            <a:endParaRPr lang="en-US" sz="6600" dirty="0"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0" y="1524000"/>
            <a:ext cx="9144000" cy="533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0" y="1905000"/>
            <a:ext cx="9144000" cy="495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677" y="1037492"/>
            <a:ext cx="11922369" cy="557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655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3092" y="482224"/>
            <a:ext cx="4144108" cy="1219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নীড়-</a:t>
            </a:r>
            <a:endParaRPr lang="en-US" sz="8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43401" y="31844"/>
            <a:ext cx="3581401" cy="25589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3400" y="31844"/>
            <a:ext cx="3581400" cy="25589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1000" y="381000"/>
            <a:ext cx="4062046" cy="13204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পাখির </a:t>
            </a:r>
            <a:r>
              <a:rPr lang="bn-BD" sz="7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বাসা</a:t>
            </a:r>
            <a:endParaRPr lang="en-US" sz="7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3092" y="2659608"/>
            <a:ext cx="11939954" cy="9354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সন্ধ্যা হলে পাখিরা নীড়ে ফিরে আসে।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3092" y="3839568"/>
            <a:ext cx="4144108" cy="1219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ধবল বক-</a:t>
            </a:r>
            <a:endParaRPr lang="en-US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43401" y="3663288"/>
            <a:ext cx="3581400" cy="1975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3399" y="3671248"/>
            <a:ext cx="3581400" cy="197551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001000" y="3839568"/>
            <a:ext cx="4062046" cy="1219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সাদা </a:t>
            </a:r>
            <a:r>
              <a:rPr lang="bn-BD" sz="8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বক</a:t>
            </a:r>
            <a:endParaRPr lang="en-US" sz="8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3092" y="5715000"/>
            <a:ext cx="11939954" cy="1066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ধবল বক আকাশে উড়ছে।</a:t>
            </a:r>
            <a:endParaRPr lang="en-US" sz="8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16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11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091" y="0"/>
            <a:ext cx="11904785" cy="80889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পাঠ বিশ্লেষণ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028" y="808892"/>
            <a:ext cx="12068909" cy="525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আসিব ফিরে কবিতাটি কবির রুপসী বাংলা কাব্য থেকে নেয়া হয়েছে</a:t>
            </a:r>
            <a:r>
              <a:rPr lang="bn-BD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কবি </a:t>
            </a: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কবিতায় দেখিয়েছেন যে</a:t>
            </a:r>
            <a:r>
              <a:rPr lang="bn-BD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তিনি </a:t>
            </a: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নিজের দেশকে খুবই ভালবাসেন</a:t>
            </a:r>
            <a:r>
              <a:rPr lang="bn-BD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প্রিয় </a:t>
            </a: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জন্মভূমির অত্যন্ত তুচ্ছ জিনিস গুলো তাঁর দৃষ্টিতে সুন্দর হয়ে ধরা দিয়েছে</a:t>
            </a:r>
            <a:r>
              <a:rPr lang="bn-BD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কবি </a:t>
            </a: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 করেন যখন তার মৃত্যু হবে তখন ও দেশের সঙ্গে তাঁর মমতার বাঁধন শেষ হবেনা</a:t>
            </a:r>
            <a:r>
              <a:rPr lang="bn-BD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তিনি </a:t>
            </a: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বাংলার নদী</a:t>
            </a:r>
            <a:r>
              <a:rPr lang="bn-BD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মাঠ </a:t>
            </a: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ক্ষেতকে ভালবেসে শঙ্খচিল বা শালিকের বেসে এদেশে ফিরে আসবেন।</a:t>
            </a:r>
          </a:p>
          <a:p>
            <a:pPr algn="just"/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 প্রকৃতির অপরুপ সৌন্দর্যের মাঝে মৃত্যুর পরে ও মিশে থাকবেন একথা তিনি তাঁর কবিতায় গভীর ভাবে তুলে ধরেছেন।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762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092" y="76200"/>
            <a:ext cx="11939954" cy="8382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3092" y="1607024"/>
            <a:ext cx="11939954" cy="10827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ক-দল</a:t>
            </a:r>
            <a:endParaRPr lang="en-US" sz="7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3092" y="2689746"/>
            <a:ext cx="11939954" cy="10440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বাংলার প্রাকৃতিক সৌন্দর্যের বর্ণনা দাও।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3092" y="3878042"/>
            <a:ext cx="11939954" cy="9058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খ-দল</a:t>
            </a:r>
            <a:endParaRPr lang="en-US" sz="7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3092" y="5105400"/>
            <a:ext cx="11939954" cy="1371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জীবনানন্দ দাশ কিভাবে এই বাংলায় ফিরে আসবেন ব্যাখ্যা কর।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996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092" y="195616"/>
            <a:ext cx="11922370" cy="66603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bn-BD" sz="6000" dirty="0">
                <a:solidFill>
                  <a:schemeClr val="tx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dirty="0">
              <a:solidFill>
                <a:schemeClr val="tx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1637" y="1279478"/>
            <a:ext cx="11922370" cy="990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জীবনানন্দ দাশ কত সালে মৃত্যু বরণ করেন?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92152" y="1600200"/>
            <a:ext cx="22860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1637" y="2498678"/>
            <a:ext cx="11903825" cy="120327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 না হয়ে শঙ্খচিল,শালিকের বেসে জীবনানন্দ দাশ এদেশে ফিরতে চান কেন?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063552" y="2743200"/>
            <a:ext cx="25146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bg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1638" y="3946478"/>
            <a:ext cx="11903824" cy="12192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বাংলার সবুজ করুণ ডাঙা বলতে কী বোঝানো হয়েছে?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63551" y="3946478"/>
            <a:ext cx="2514600" cy="10827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1638" y="5410200"/>
            <a:ext cx="11903824" cy="114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উঠানের ঘাসে খৈয়ের ধান ছড়াতেছে কে?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8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 animBg="1"/>
      <p:bldP spid="6" grpId="0"/>
      <p:bldP spid="7" grpId="0" animBg="1"/>
      <p:bldP spid="8" grpId="0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262" y="228600"/>
            <a:ext cx="11904784" cy="597877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8263" y="1268361"/>
            <a:ext cx="11904784" cy="49410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আসিব ফিরে কবিতা অবলম্বনে </a:t>
            </a:r>
            <a:r>
              <a:rPr lang="bn-BD" sz="6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দেখা বাংলাদেশের </a:t>
            </a:r>
            <a:r>
              <a:rPr lang="bn-BD" sz="6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বৈচিত্র </a:t>
            </a:r>
            <a:r>
              <a:rPr lang="bn-BD" sz="6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bn-BD" sz="6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আনবে।</a:t>
            </a:r>
            <a:endParaRPr lang="bn-BD" sz="66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6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6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173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0"/>
            <a:ext cx="11887200" cy="66294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752600" y="0"/>
            <a:ext cx="8686800" cy="2895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99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99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0" y="3124200"/>
            <a:ext cx="9144000" cy="3733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621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497541" y="124691"/>
            <a:ext cx="11295530" cy="1328971"/>
          </a:xfrm>
          <a:prstGeom prst="horizontalScroll">
            <a:avLst>
              <a:gd name="adj" fmla="val 15662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6600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7542" y="2019329"/>
            <a:ext cx="11295530" cy="32316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bn-BD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সাখাওয়াত হোসেন </a:t>
            </a:r>
          </a:p>
          <a:p>
            <a:pPr algn="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কানুহরপুর হাজী আলী আক্কাস দাখিল মাদ্রাসা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ঝিনাইদহ সদর, ঝিনাইদহ। </a:t>
            </a:r>
          </a:p>
          <a:p>
            <a:pPr algn="r"/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 ০১৭১৫৬৭১০৯৬</a:t>
            </a:r>
          </a:p>
          <a:p>
            <a:pPr algn="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ই-মেইলঃ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shbiddut@gmail.com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9091" y="2211591"/>
            <a:ext cx="2030371" cy="28471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896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091" y="152400"/>
            <a:ext cx="11904785" cy="1143000"/>
          </a:xfrm>
          <a:solidFill>
            <a:schemeClr val="tx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>
            <a:noAutofit/>
          </a:bodyPr>
          <a:lstStyle/>
          <a:p>
            <a:pPr algn="ctr"/>
            <a:r>
              <a:rPr lang="bn-BD" sz="8000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091" y="1600201"/>
            <a:ext cx="11904785" cy="4525963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			</a:t>
            </a:r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A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</a:p>
          <a:p>
            <a:pPr marL="0" indent="0">
              <a:buNone/>
            </a:pPr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		</a:t>
            </a:r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A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</a:p>
          <a:p>
            <a:pPr marL="0" indent="0">
              <a:buNone/>
            </a:pPr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			</a:t>
            </a:r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A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৫০ মিনিট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42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677" y="228600"/>
            <a:ext cx="12051323" cy="1143000"/>
          </a:xfr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>
            <a:noAutofit/>
          </a:bodyPr>
          <a:lstStyle/>
          <a:p>
            <a:pPr algn="ctr"/>
            <a:r>
              <a:rPr lang="bn-BD" sz="8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676" y="1910861"/>
            <a:ext cx="11799277" cy="31700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কবির জন্ম ও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মৃত্যু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বলতে পারবে।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শব্দার্থ ও বাক্য গঠন করতে পারবে।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কবিতাটি শুদ্ধরূপে পাঠ করতে পারবে।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বাংলার অপরুপ সৌন্দর্যের ব্যাখ্যা করতে পারবে।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কবি এদেশে আবার কেন ফিরে আসতে চান তার  বর্ণনা করতে  পারবে</a:t>
            </a:r>
            <a:r>
              <a:rPr lang="bn-BD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79633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538" y="238126"/>
            <a:ext cx="4730262" cy="3038475"/>
          </a:xfrm>
          <a:prstGeom prst="rect">
            <a:avLst/>
          </a:prstGeom>
          <a:ln w="19050">
            <a:solidFill>
              <a:srgbClr val="00B05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3601" y="119062"/>
            <a:ext cx="5627076" cy="3276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538" y="3505200"/>
            <a:ext cx="4730262" cy="3124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3601" y="3505200"/>
            <a:ext cx="5627076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5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9969" y="734087"/>
            <a:ext cx="11852031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13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 আসিব ফিরে</a:t>
            </a:r>
            <a:endParaRPr lang="en-US" sz="13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35263" y="3141784"/>
            <a:ext cx="48299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BD" sz="8000" dirty="0">
                <a:latin typeface="NikoshBAN" panose="02000000000000000000" pitchFamily="2" charset="0"/>
                <a:cs typeface="NikoshBAN" panose="02000000000000000000" pitchFamily="2" charset="0"/>
              </a:rPr>
              <a:t>জীবনানন্দ </a:t>
            </a:r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দাশ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57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43054440"/>
              </p:ext>
            </p:extLst>
          </p:nvPr>
        </p:nvGraphicFramePr>
        <p:xfrm>
          <a:off x="0" y="876301"/>
          <a:ext cx="11939953" cy="62324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211015" y="190501"/>
            <a:ext cx="11852031" cy="68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জীবনানন্দ দাশ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61E2AAF-38B2-4F17-A0B5-EA5D26F4FC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B61E2AAF-38B2-4F17-A0B5-EA5D26F4FC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B61E2AAF-38B2-4F17-A0B5-EA5D26F4FC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B61E2AAF-38B2-4F17-A0B5-EA5D26F4FC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graphicEl>
                                              <a:dgm id="{B61E2AAF-38B2-4F17-A0B5-EA5D26F4FC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DD3579C-4342-48B5-98BD-6C78DFF032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graphicEl>
                                              <a:dgm id="{5DD3579C-4342-48B5-98BD-6C78DFF032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5DD3579C-4342-48B5-98BD-6C78DFF032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graphicEl>
                                              <a:dgm id="{5DD3579C-4342-48B5-98BD-6C78DFF032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graphicEl>
                                              <a:dgm id="{5DD3579C-4342-48B5-98BD-6C78DFF032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5B5018-D2CC-4B96-891E-B82B5B9360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graphicEl>
                                              <a:dgm id="{AD5B5018-D2CC-4B96-891E-B82B5B9360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graphicEl>
                                              <a:dgm id="{AD5B5018-D2CC-4B96-891E-B82B5B9360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dgm id="{AD5B5018-D2CC-4B96-891E-B82B5B9360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graphicEl>
                                              <a:dgm id="{AD5B5018-D2CC-4B96-891E-B82B5B9360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FB5CBB4-8483-4F5E-960E-770CB8F4FB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graphicEl>
                                              <a:dgm id="{6FB5CBB4-8483-4F5E-960E-770CB8F4FB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graphicEl>
                                              <a:dgm id="{6FB5CBB4-8483-4F5E-960E-770CB8F4FB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graphicEl>
                                              <a:dgm id="{6FB5CBB4-8483-4F5E-960E-770CB8F4FB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dgm id="{6FB5CBB4-8483-4F5E-960E-770CB8F4FB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E076B5-C962-4A0B-85E1-68047D4CEA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graphicEl>
                                              <a:dgm id="{F9E076B5-C962-4A0B-85E1-68047D4CEA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graphicEl>
                                              <a:dgm id="{F9E076B5-C962-4A0B-85E1-68047D4CEA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F9E076B5-C962-4A0B-85E1-68047D4CEA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graphicEl>
                                              <a:dgm id="{F9E076B5-C962-4A0B-85E1-68047D4CEA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CA9B4A-9CF3-4C9B-802C-B770A29B20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graphicEl>
                                              <a:dgm id="{E7CA9B4A-9CF3-4C9B-802C-B770A29B20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graphicEl>
                                              <a:dgm id="{E7CA9B4A-9CF3-4C9B-802C-B770A29B20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graphicEl>
                                              <a:dgm id="{E7CA9B4A-9CF3-4C9B-802C-B770A29B20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graphicEl>
                                              <a:dgm id="{E7CA9B4A-9CF3-4C9B-802C-B770A29B20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EA17C5E-92C0-48AA-8289-C1B92205CE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graphicEl>
                                              <a:dgm id="{BEA17C5E-92C0-48AA-8289-C1B92205CE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graphicEl>
                                              <a:dgm id="{BEA17C5E-92C0-48AA-8289-C1B92205CE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graphicEl>
                                              <a:dgm id="{BEA17C5E-92C0-48AA-8289-C1B92205CE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graphicEl>
                                              <a:dgm id="{BEA17C5E-92C0-48AA-8289-C1B92205CE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43BD2A-3B52-4EFC-9EAC-35F048FC79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graphicEl>
                                              <a:dgm id="{B343BD2A-3B52-4EFC-9EAC-35F048FC79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graphicEl>
                                              <a:dgm id="{B343BD2A-3B52-4EFC-9EAC-35F048FC79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graphicEl>
                                              <a:dgm id="{B343BD2A-3B52-4EFC-9EAC-35F048FC79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graphicEl>
                                              <a:dgm id="{B343BD2A-3B52-4EFC-9EAC-35F048FC79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03DAE74-95AD-41E7-B2CF-424F6C0AB9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graphicEl>
                                              <a:dgm id="{E03DAE74-95AD-41E7-B2CF-424F6C0AB9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graphicEl>
                                              <a:dgm id="{E03DAE74-95AD-41E7-B2CF-424F6C0AB9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graphicEl>
                                              <a:dgm id="{E03DAE74-95AD-41E7-B2CF-424F6C0AB9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graphicEl>
                                              <a:dgm id="{E03DAE74-95AD-41E7-B2CF-424F6C0AB9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015" y="274638"/>
            <a:ext cx="11834447" cy="1143000"/>
          </a:xfrm>
          <a:solidFill>
            <a:srgbClr val="00B050"/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/>
          <a:p>
            <a:pPr algn="ctr"/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আদর্শ পাঠ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1015" y="1822938"/>
            <a:ext cx="7967296" cy="6858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আসিব ফিরে ধানসিঁড়িটির তীরে-এই বাংলায়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62800" y="1524000"/>
            <a:ext cx="3505200" cy="16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8311" y="1454360"/>
            <a:ext cx="3867151" cy="1600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1015" y="3276600"/>
            <a:ext cx="7967295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হয়তো মানুষ নয়-হয়তো বা শঙ্খচিল শালিকের বেশে;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00849" y="3206656"/>
            <a:ext cx="2154382" cy="167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8311" y="3091282"/>
            <a:ext cx="2135499" cy="170797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081655" y="3206656"/>
            <a:ext cx="1600200" cy="1698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7022" y="3054560"/>
            <a:ext cx="1668440" cy="16764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11015" y="5119256"/>
            <a:ext cx="7944951" cy="9767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হয়তো ভোরের কাক হয়ে এই কার্তিকের নবান্নের দেশে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00849" y="4966589"/>
            <a:ext cx="2154382" cy="15863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5967" y="4905103"/>
            <a:ext cx="2221055" cy="171726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9095511" y="4966588"/>
            <a:ext cx="1586345" cy="18914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7022" y="4730960"/>
            <a:ext cx="1695527" cy="1891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85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8939" y="394595"/>
            <a:ext cx="7889646" cy="838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কুয়াশার বুকে ভেসে একদিন আসিব এ কাঁঠাল-ছায়ায়</a:t>
            </a: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781800" y="55159"/>
            <a:ext cx="3886200" cy="23552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3400" y="141382"/>
            <a:ext cx="4038600" cy="232063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8939" y="2621712"/>
            <a:ext cx="7877907" cy="15309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হয়তো বা হাঁস হবো-কিশোরীর ঘুঙুর রহিবে লাল পায়,</a:t>
            </a:r>
          </a:p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সারাদিন কেটে যাবে কলমির গন্ধভরা জলে ভেসে ভেসে;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29401" y="2434937"/>
            <a:ext cx="2279073" cy="21405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6172" y="2496655"/>
            <a:ext cx="2272145" cy="21431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991600" y="2434936"/>
            <a:ext cx="1676400" cy="21154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2954" y="2503785"/>
            <a:ext cx="1719046" cy="215697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28939" y="4836967"/>
            <a:ext cx="7877907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আসিব আমি বাংলার নদী মাঠ খেত ভালোবেসে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15545" y="4644734"/>
            <a:ext cx="2244436" cy="22132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908474" y="4653418"/>
            <a:ext cx="1709195" cy="22132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0789" y="4714005"/>
            <a:ext cx="2230581" cy="202090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9863" y="4660555"/>
            <a:ext cx="1753140" cy="207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559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496</TotalTime>
  <Words>390</Words>
  <Application>Microsoft Office PowerPoint</Application>
  <PresentationFormat>Widescreen</PresentationFormat>
  <Paragraphs>70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NikoshLightBAN</vt:lpstr>
      <vt:lpstr>Wingdings</vt:lpstr>
      <vt:lpstr>Office Theme</vt:lpstr>
      <vt:lpstr>স্বাগতম</vt:lpstr>
      <vt:lpstr>PowerPoint Presentation</vt:lpstr>
      <vt:lpstr>পাঠ পরিচিতি</vt:lpstr>
      <vt:lpstr>শিখনফল</vt:lpstr>
      <vt:lpstr>PowerPoint Presentation</vt:lpstr>
      <vt:lpstr>PowerPoint Presentation</vt:lpstr>
      <vt:lpstr>PowerPoint Presentation</vt:lpstr>
      <vt:lpstr>আদর্শ পাঠ </vt:lpstr>
      <vt:lpstr>PowerPoint Presentation</vt:lpstr>
      <vt:lpstr>PowerPoint Presentation</vt:lpstr>
      <vt:lpstr>PowerPoint Presentation</vt:lpstr>
      <vt:lpstr>সরব পাঠ</vt:lpstr>
      <vt:lpstr>নীরব পাঠ</vt:lpstr>
      <vt:lpstr>PowerPoint Presentation</vt:lpstr>
      <vt:lpstr>পাঠ বিশ্লেষণ</vt:lpstr>
      <vt:lpstr>দলগত কাজ</vt:lpstr>
      <vt:lpstr>মূল্যায়ন</vt:lpstr>
      <vt:lpstr>বাড়ির কাজ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Windows User</cp:lastModifiedBy>
  <cp:revision>107</cp:revision>
  <dcterms:created xsi:type="dcterms:W3CDTF">2015-05-10T15:49:00Z</dcterms:created>
  <dcterms:modified xsi:type="dcterms:W3CDTF">2020-02-20T00:36:41Z</dcterms:modified>
</cp:coreProperties>
</file>