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04" y="0"/>
            <a:ext cx="93638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9904" y="0"/>
            <a:ext cx="93638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  <a:endParaRPr lang="en-US" sz="60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9144000" cy="5368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34000"/>
            <a:ext cx="91440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শ্রম শিশুর মৃত্যু পর্যন্ত ঘটাতে পারে।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7244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52600"/>
            <a:ext cx="5867400" cy="3300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9144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শ্রমের ৫টি কারণ লেখ।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তোমাদের মত যে শিশুর আজ স্কুলে আসার কথা সে শিশু কি কঠোর পরিশ্রেম করছে।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152400"/>
            <a:ext cx="457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79120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 বন্ধে তোমরা কি কি পদক্ষেপ গ্রহন করবে তা ব্যাখ্যা কর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698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শিশু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24399"/>
            <a:ext cx="9144000" cy="2133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শিশুদের উন্নয়নে তুমি কি কি পদক্ষেপ গ্রহন করবে তার একটি তালিকা তৈরী কর।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সকলকে ধন্যবাদ।  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4636"/>
            <a:ext cx="3109913" cy="3318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সোহেল রানা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(সমাজ বিজ্ঞান)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জে এন বালিকা উচ্চ বিদ্যালয়।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মহাদেবপুর, নওগাঁ 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০১৭৬৫৩৮৯৮২৫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Email:sohelranamohadebpur@gmail.com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34636"/>
            <a:ext cx="4343400" cy="31657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7051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7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1752600"/>
            <a:ext cx="3737980" cy="496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758763" y="1752600"/>
            <a:ext cx="5385237" cy="49668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ষষ্ঠ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একাদশ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২৩/০২/২০২০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3" y="381000"/>
            <a:ext cx="9123217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 পরিচিতি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41960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447800"/>
            <a:ext cx="4724399" cy="4578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কি দেখতে পাচ্ছ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09341"/>
            <a:ext cx="3657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019800"/>
            <a:ext cx="3657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নির্যাতন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বিষয়, </a:t>
            </a:r>
          </a:p>
          <a:p>
            <a:pPr algn="ctr"/>
            <a:r>
              <a:rPr lang="bn-IN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 </a:t>
            </a:r>
            <a:r>
              <a:rPr lang="bn-IN" sz="19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4114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828800"/>
            <a:ext cx="9067800" cy="502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শিক্ষার্থীরা.........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 কি তা বলতে পারবে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শিশুশ্রেমের কারণ ব্যাখ্যা করতে পারবে।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প্রতি আমাদের মনোভাব কী হওয়া উচিত তা ব্যাখ্যা করতে পারবে।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019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19799"/>
            <a:ext cx="9144000" cy="838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দ্বারা কঠোর পরিশ্রম করানো হচ্ছে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6927"/>
            <a:ext cx="9150927" cy="53797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72792"/>
            <a:ext cx="9144000" cy="148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দ্বারা ঝুঁকিপূর্ণ কাজ করানো হচ্ছে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7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79120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876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29150"/>
            <a:ext cx="9144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তোমার দেখা ৫ টি ঝুঁকিপূর্ণ শিশুশ্রমের নাম লেখ।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195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MAHBUB</cp:lastModifiedBy>
  <cp:revision>28</cp:revision>
  <dcterms:created xsi:type="dcterms:W3CDTF">2006-08-16T00:00:00Z</dcterms:created>
  <dcterms:modified xsi:type="dcterms:W3CDTF">2020-02-24T06:51:35Z</dcterms:modified>
</cp:coreProperties>
</file>