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28600"/>
            <a:ext cx="39624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Stages of life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5791200" cy="280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1.Preemie  (pre mature baby)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.Newborn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36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4</a:t>
            </a:r>
            <a:r>
              <a:rPr lang="en-US" sz="28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weeks old) 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3.Baby/Infant(below 2 years) 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4.Toddler(2years to 3years)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5.Child (kids below 18years)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6.Pre-teen/Tween(10years to 12years)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4114800"/>
            <a:ext cx="541020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7.Teenager (13years to 18years)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8.Adult (18years and above)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9.Middle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(40years to 50 years)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10.Senior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citizen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(55years to 70years)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11.Elderly(70years and above)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124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DPE\Saved Games\Downloads\81162650_858518877914804_5980841186309439488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07"/>
          <a:stretch/>
        </p:blipFill>
        <p:spPr bwMode="auto">
          <a:xfrm>
            <a:off x="381000" y="381000"/>
            <a:ext cx="8458200" cy="5742709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838200"/>
            <a:ext cx="6096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Teacher’s Introduction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Mahbubul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Asst. Teacher </a:t>
            </a:r>
          </a:p>
          <a:p>
            <a:pPr algn="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Hatirdia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Govt. Primary School </a:t>
            </a:r>
          </a:p>
          <a:p>
            <a:pPr algn="r"/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Monohardi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Narsingdi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1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8</cp:revision>
  <dcterms:created xsi:type="dcterms:W3CDTF">2006-08-16T00:00:00Z</dcterms:created>
  <dcterms:modified xsi:type="dcterms:W3CDTF">2020-02-23T18:21:32Z</dcterms:modified>
</cp:coreProperties>
</file>