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3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228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219200" y="228600"/>
            <a:ext cx="5715000" cy="98755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সবাইকে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শুভেচ্ছা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3" name="Picture 2" descr="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52600"/>
            <a:ext cx="4364636" cy="4038600"/>
          </a:xfrm>
          <a:prstGeom prst="rect">
            <a:avLst/>
          </a:prstGeom>
        </p:spPr>
      </p:pic>
      <p:pic>
        <p:nvPicPr>
          <p:cNvPr id="4" name="Picture 3" descr="S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752600"/>
            <a:ext cx="4191000" cy="4114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0"/>
            <a:ext cx="4190999" cy="259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2743201"/>
            <a:ext cx="6934200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                       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                                               </a:t>
            </a:r>
            <a:r>
              <a:rPr lang="en-US" sz="2400" dirty="0" err="1" smtClean="0"/>
              <a:t>দেখিনু</a:t>
            </a:r>
            <a:r>
              <a:rPr lang="en-US" sz="2400" dirty="0" smtClean="0"/>
              <a:t> </a:t>
            </a:r>
            <a:r>
              <a:rPr lang="en-US" sz="2400" dirty="0" err="1" smtClean="0"/>
              <a:t>সে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রেলে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কুলি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বাবু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ঠেলে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নিচে</a:t>
            </a:r>
            <a:r>
              <a:rPr lang="en-US" sz="2400" dirty="0" smtClean="0"/>
              <a:t> </a:t>
            </a:r>
            <a:r>
              <a:rPr lang="en-US" sz="2400" dirty="0" err="1" smtClean="0"/>
              <a:t>ফেলে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                                                   </a:t>
            </a:r>
            <a:r>
              <a:rPr lang="en-US" sz="2400" dirty="0" err="1" smtClean="0"/>
              <a:t>চোখ</a:t>
            </a:r>
            <a:r>
              <a:rPr lang="en-US" sz="2400" dirty="0" smtClean="0"/>
              <a:t> </a:t>
            </a:r>
            <a:r>
              <a:rPr lang="en-US" sz="2400" dirty="0" err="1" smtClean="0"/>
              <a:t>ফেটে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এল</a:t>
            </a:r>
            <a:r>
              <a:rPr lang="en-US" sz="2400" dirty="0" smtClean="0"/>
              <a:t> </a:t>
            </a:r>
            <a:r>
              <a:rPr lang="en-US" sz="2400" dirty="0" err="1" smtClean="0"/>
              <a:t>জল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এমনি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জগ</a:t>
            </a:r>
            <a:r>
              <a:rPr lang="en-US" sz="2400" dirty="0" smtClean="0"/>
              <a:t>ৎ </a:t>
            </a:r>
            <a:r>
              <a:rPr lang="en-US" sz="2400" dirty="0" err="1" smtClean="0"/>
              <a:t>জুড়িয়া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খাবে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দুর্বল</a:t>
            </a:r>
            <a:endParaRPr lang="en-US" sz="2400" dirty="0" smtClean="0"/>
          </a:p>
          <a:p>
            <a:r>
              <a:rPr lang="en-US" sz="2400" dirty="0" err="1" smtClean="0"/>
              <a:t>দধীচিদের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হাড়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দিয়ে</a:t>
            </a:r>
            <a:r>
              <a:rPr lang="en-US" sz="2400" dirty="0" smtClean="0"/>
              <a:t> ঐ </a:t>
            </a:r>
            <a:r>
              <a:rPr lang="en-US" sz="2400" dirty="0" err="1" smtClean="0"/>
              <a:t>বাস্প-ষকট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চলে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বাবু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এসে</a:t>
            </a:r>
            <a:r>
              <a:rPr lang="en-US" sz="2400" dirty="0" smtClean="0"/>
              <a:t> </a:t>
            </a:r>
            <a:r>
              <a:rPr lang="en-US" sz="2400" dirty="0" err="1" smtClean="0"/>
              <a:t>চড়িল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তাহাতে</a:t>
            </a:r>
            <a:r>
              <a:rPr lang="en-US" sz="2400" dirty="0" smtClean="0"/>
              <a:t> ,</a:t>
            </a:r>
            <a:r>
              <a:rPr lang="en-US" sz="2400" dirty="0" err="1" smtClean="0"/>
              <a:t>জুলিরা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পড়িল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তলে</a:t>
            </a:r>
            <a:r>
              <a:rPr lang="en-US" sz="2400" dirty="0" smtClean="0"/>
              <a:t>।</a:t>
            </a:r>
          </a:p>
          <a:p>
            <a:r>
              <a:rPr lang="en-US" sz="2400" dirty="0" err="1" smtClean="0"/>
              <a:t>বেতন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দিয়েছ</a:t>
            </a:r>
            <a:r>
              <a:rPr lang="en-US" sz="2400" dirty="0" smtClean="0"/>
              <a:t>? </a:t>
            </a:r>
            <a:r>
              <a:rPr lang="en-US" sz="2400" dirty="0" err="1" smtClean="0"/>
              <a:t>চুপ</a:t>
            </a:r>
            <a:r>
              <a:rPr lang="en-US" sz="2400" dirty="0" smtClean="0"/>
              <a:t> </a:t>
            </a:r>
            <a:r>
              <a:rPr lang="en-US" sz="2400" dirty="0" err="1" smtClean="0"/>
              <a:t>রও</a:t>
            </a:r>
            <a:r>
              <a:rPr lang="en-US" sz="2400" dirty="0" smtClean="0"/>
              <a:t> </a:t>
            </a:r>
            <a:r>
              <a:rPr lang="en-US" sz="2400" dirty="0" err="1" smtClean="0"/>
              <a:t>যত</a:t>
            </a:r>
            <a:r>
              <a:rPr lang="en-US" sz="2400" dirty="0" smtClean="0"/>
              <a:t> </a:t>
            </a:r>
            <a:r>
              <a:rPr lang="en-US" sz="2400" dirty="0" err="1" smtClean="0"/>
              <a:t>মিথ্যাবাদীর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দল</a:t>
            </a:r>
            <a:r>
              <a:rPr lang="en-US" sz="2400" dirty="0" smtClean="0"/>
              <a:t>।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ুলি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0999"/>
            <a:ext cx="3810000" cy="2853823"/>
          </a:xfrm>
          <a:prstGeom prst="rect">
            <a:avLst/>
          </a:prstGeom>
        </p:spPr>
      </p:pic>
      <p:pic>
        <p:nvPicPr>
          <p:cNvPr id="3" name="Picture 2" descr="কুলি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57200"/>
            <a:ext cx="4064213" cy="27956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3886200"/>
            <a:ext cx="7239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কত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পাই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দিয়ে</a:t>
            </a:r>
            <a:r>
              <a:rPr lang="en-US" sz="2400" dirty="0" smtClean="0"/>
              <a:t>  </a:t>
            </a:r>
            <a:r>
              <a:rPr lang="en-US" sz="2400" dirty="0" err="1" smtClean="0"/>
              <a:t>কুলিদের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তুই</a:t>
            </a:r>
            <a:r>
              <a:rPr lang="en-US" sz="2400" dirty="0" smtClean="0"/>
              <a:t> </a:t>
            </a:r>
            <a:r>
              <a:rPr lang="en-US" sz="2400" dirty="0" err="1" smtClean="0"/>
              <a:t>কত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পেলি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বল</a:t>
            </a:r>
            <a:r>
              <a:rPr lang="en-US" sz="2400" dirty="0" smtClean="0"/>
              <a:t>!</a:t>
            </a:r>
          </a:p>
          <a:p>
            <a:r>
              <a:rPr lang="en-US" sz="2400" dirty="0" err="1" smtClean="0"/>
              <a:t>রাজপরহে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তব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চলিছে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মোটর,সাগরে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জাহাজ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চলে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রেলপথে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বাস্প-শকট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দেশ</a:t>
            </a:r>
            <a:r>
              <a:rPr lang="en-US" sz="2400" dirty="0" smtClean="0"/>
              <a:t> </a:t>
            </a:r>
            <a:r>
              <a:rPr lang="en-US" sz="2400" dirty="0" err="1" smtClean="0"/>
              <a:t>ছেয়ে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কলে</a:t>
            </a:r>
            <a:r>
              <a:rPr lang="en-US" sz="2400" dirty="0" smtClean="0"/>
              <a:t>,</a:t>
            </a:r>
          </a:p>
          <a:p>
            <a:r>
              <a:rPr lang="en-US" sz="2400" dirty="0" err="1" smtClean="0"/>
              <a:t>বল</a:t>
            </a:r>
            <a:r>
              <a:rPr lang="en-US" sz="2400" dirty="0" smtClean="0"/>
              <a:t> </a:t>
            </a:r>
            <a:r>
              <a:rPr lang="en-US" sz="2400" dirty="0" err="1" smtClean="0"/>
              <a:t>তো</a:t>
            </a:r>
            <a:r>
              <a:rPr lang="en-US" sz="2400" dirty="0" smtClean="0"/>
              <a:t> </a:t>
            </a:r>
            <a:r>
              <a:rPr lang="en-US" sz="2400" dirty="0" err="1" smtClean="0"/>
              <a:t>এসব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কাহাদের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দান</a:t>
            </a:r>
            <a:r>
              <a:rPr lang="en-US" sz="2400" dirty="0" smtClean="0"/>
              <a:t>! </a:t>
            </a:r>
            <a:r>
              <a:rPr lang="en-US" sz="2400" dirty="0" err="1" smtClean="0"/>
              <a:t>তোমার</a:t>
            </a:r>
            <a:r>
              <a:rPr lang="en-US" sz="2400" dirty="0" smtClean="0"/>
              <a:t>  </a:t>
            </a:r>
            <a:r>
              <a:rPr lang="en-US" sz="2400" dirty="0" err="1" smtClean="0"/>
              <a:t>অট্রলিকা</a:t>
            </a:r>
            <a:endParaRPr lang="en-US" sz="2400" dirty="0" smtClean="0"/>
          </a:p>
          <a:p>
            <a:r>
              <a:rPr lang="en-US" sz="2400" dirty="0" err="1" smtClean="0"/>
              <a:t>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খুনে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রাঙা</a:t>
            </a:r>
            <a:r>
              <a:rPr lang="en-US" sz="2400" dirty="0" smtClean="0"/>
              <a:t>? –</a:t>
            </a:r>
            <a:r>
              <a:rPr lang="en-US" sz="2400" dirty="0" err="1" smtClean="0"/>
              <a:t>ঠুলি</a:t>
            </a:r>
            <a:r>
              <a:rPr lang="en-US" sz="2400" dirty="0" smtClean="0"/>
              <a:t> </a:t>
            </a:r>
            <a:r>
              <a:rPr lang="en-US" sz="2400" dirty="0" err="1" smtClean="0"/>
              <a:t>খুলে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</a:t>
            </a:r>
            <a:r>
              <a:rPr lang="en-US" sz="2400" dirty="0" smtClean="0"/>
              <a:t>, </a:t>
            </a:r>
            <a:r>
              <a:rPr lang="en-US" sz="2400" dirty="0" err="1" smtClean="0"/>
              <a:t>প্রতি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ইটে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লিখা</a:t>
            </a:r>
            <a:r>
              <a:rPr lang="en-US" sz="2400" dirty="0" smtClean="0"/>
              <a:t>।</a:t>
            </a:r>
          </a:p>
          <a:p>
            <a:r>
              <a:rPr lang="en-US" sz="2400" dirty="0" err="1" smtClean="0"/>
              <a:t>তুমি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নাকো</a:t>
            </a:r>
            <a:r>
              <a:rPr lang="en-US" sz="2400" dirty="0" smtClean="0"/>
              <a:t>, </a:t>
            </a:r>
            <a:r>
              <a:rPr lang="en-US" sz="2400" dirty="0" err="1" smtClean="0"/>
              <a:t>কিন্তু</a:t>
            </a:r>
            <a:r>
              <a:rPr lang="en-US" sz="2400" dirty="0" smtClean="0"/>
              <a:t> </a:t>
            </a:r>
            <a:r>
              <a:rPr lang="en-US" sz="2400" dirty="0" err="1" smtClean="0"/>
              <a:t>পথের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ধুলিকণা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জানে</a:t>
            </a:r>
            <a:endParaRPr lang="en-US" sz="2400" dirty="0" smtClean="0"/>
          </a:p>
          <a:p>
            <a:r>
              <a:rPr lang="en-US" sz="2400" dirty="0" smtClean="0"/>
              <a:t>ঐ </a:t>
            </a:r>
            <a:r>
              <a:rPr lang="en-US" sz="2400" dirty="0" err="1" smtClean="0"/>
              <a:t>পথ</a:t>
            </a:r>
            <a:r>
              <a:rPr lang="en-US" sz="2400" dirty="0" smtClean="0"/>
              <a:t>, ঐ </a:t>
            </a:r>
            <a:r>
              <a:rPr lang="en-US" sz="2400" dirty="0" err="1" smtClean="0"/>
              <a:t>জাহাজ,শকট,অট্রালিকা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মানে</a:t>
            </a:r>
            <a:r>
              <a:rPr lang="en-US" sz="2400" dirty="0" smtClean="0"/>
              <a:t>।</a:t>
            </a:r>
          </a:p>
          <a:p>
            <a:endParaRPr lang="en-US" dirty="0" smtClean="0"/>
          </a:p>
          <a:p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895600" y="457200"/>
            <a:ext cx="3611881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/>
              <a:t>দলগত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endParaRPr lang="en-US" sz="4400" dirty="0"/>
          </a:p>
        </p:txBody>
      </p:sp>
      <p:pic>
        <p:nvPicPr>
          <p:cNvPr id="3" name="Picture 2" descr="23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600200"/>
            <a:ext cx="5704114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715000"/>
            <a:ext cx="74676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তাদের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ব্যথিত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বক্ষে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</a:t>
            </a:r>
            <a:r>
              <a:rPr lang="en-US" sz="2400" dirty="0" smtClean="0"/>
              <a:t> </a:t>
            </a:r>
            <a:r>
              <a:rPr lang="en-US" sz="2400" dirty="0" err="1" smtClean="0"/>
              <a:t>ফেলে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আসে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নব</a:t>
            </a:r>
            <a:r>
              <a:rPr lang="en-US" sz="2400" dirty="0" smtClean="0"/>
              <a:t> </a:t>
            </a:r>
            <a:r>
              <a:rPr lang="en-US" sz="2400" dirty="0" err="1" smtClean="0"/>
              <a:t>উস্থান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বোঝায়</a:t>
            </a:r>
            <a:r>
              <a:rPr lang="en-US" sz="2400" dirty="0" smtClean="0"/>
              <a:t>? –</a:t>
            </a:r>
            <a:r>
              <a:rPr lang="en-US" sz="2400" dirty="0" err="1" smtClean="0"/>
              <a:t>ব্যাখ্যা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3429000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/>
              <a:t>মূল্যায়ন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43434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কুলি-মজুর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কবিতাটি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কাব্যগ্রন্থের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অন্তর্গত</a:t>
            </a:r>
            <a:r>
              <a:rPr lang="en-US" sz="2800" dirty="0" smtClean="0"/>
              <a:t>?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905000"/>
            <a:ext cx="2667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সাম্যবাদী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352800"/>
            <a:ext cx="44196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মানবসভ্য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গড়ে</a:t>
            </a:r>
            <a:r>
              <a:rPr lang="en-US" sz="2800" dirty="0" smtClean="0"/>
              <a:t> </a:t>
            </a:r>
            <a:r>
              <a:rPr lang="en-US" sz="2800" dirty="0" err="1" smtClean="0"/>
              <a:t>উঠেছে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হাতে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3429000"/>
            <a:ext cx="28194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শ্রমজীবি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মানুষের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হাতে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876800"/>
            <a:ext cx="44196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কাজী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বজরুল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ইসলামের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কোনটিতে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দেশ</a:t>
            </a:r>
            <a:r>
              <a:rPr lang="en-US" sz="2800" dirty="0" smtClean="0"/>
              <a:t> </a:t>
            </a:r>
            <a:r>
              <a:rPr lang="en-US" sz="2800" dirty="0" err="1" smtClean="0"/>
              <a:t>ছেয়ে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গেল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105400"/>
            <a:ext cx="22098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কলের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838200"/>
            <a:ext cx="45720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বাড়ীর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কাজ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Picture 3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042160"/>
            <a:ext cx="6096000" cy="3368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5943600"/>
            <a:ext cx="81534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কবিঃ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কাজী</a:t>
            </a:r>
            <a:r>
              <a:rPr lang="en-US" sz="2400" dirty="0" smtClean="0"/>
              <a:t> </a:t>
            </a:r>
            <a:r>
              <a:rPr lang="en-US" sz="2400" dirty="0" err="1" smtClean="0"/>
              <a:t>নজরুল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ইসলাম</a:t>
            </a:r>
            <a:r>
              <a:rPr lang="en-US" sz="2400" dirty="0" smtClean="0"/>
              <a:t> ‘</a:t>
            </a:r>
            <a:r>
              <a:rPr lang="en-US" sz="2400" dirty="0" err="1" smtClean="0"/>
              <a:t>কুলি-মজুর</a:t>
            </a:r>
            <a:r>
              <a:rPr lang="en-US" sz="2400" dirty="0" smtClean="0"/>
              <a:t>’ </a:t>
            </a:r>
            <a:r>
              <a:rPr lang="en-US" sz="2400" dirty="0" err="1" smtClean="0"/>
              <a:t>কবিতায়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কাদের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জয়</a:t>
            </a:r>
            <a:r>
              <a:rPr lang="en-US" sz="2400" dirty="0" smtClean="0"/>
              <a:t> </a:t>
            </a:r>
            <a:r>
              <a:rPr lang="en-US" sz="2400" dirty="0" err="1" smtClean="0"/>
              <a:t>গান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গেয়েছেন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2400"/>
            <a:ext cx="4648200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ধন্যবাদ</a:t>
            </a:r>
            <a:endParaRPr lang="en-US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" descr="S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400"/>
            <a:ext cx="78486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438400" y="381000"/>
            <a:ext cx="4724400" cy="990600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</a:rPr>
              <a:t>পরিচিতি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228600" y="2438400"/>
            <a:ext cx="3886200" cy="2590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শিক্ষক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আসমা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আখতার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সহঃ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কম্পিউটার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খলনা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ইসলামিয়া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ফাজিল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মাদরাসা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সুবরাজপুর,পাত্নীতলা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নওগাঁ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2438400"/>
            <a:ext cx="4267200" cy="2514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পরিচিতি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শ্রেণীঃ</a:t>
            </a:r>
            <a:r>
              <a:rPr lang="en-US" sz="3200" dirty="0" smtClean="0">
                <a:solidFill>
                  <a:schemeClr val="tx1"/>
                </a:solidFill>
              </a:rPr>
              <a:t> ৮ম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বিষয়ঃ</a:t>
            </a: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</a:rPr>
              <a:t>কবিতা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অধ্যায়ঃ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দ্বিতীয়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সময়ঃ</a:t>
            </a:r>
            <a:r>
              <a:rPr lang="en-US" sz="2800" dirty="0" smtClean="0">
                <a:solidFill>
                  <a:schemeClr val="tx1"/>
                </a:solidFill>
              </a:rPr>
              <a:t>     ৪৫ </a:t>
            </a:r>
            <a:r>
              <a:rPr lang="en-US" sz="2800" dirty="0" err="1" smtClean="0">
                <a:solidFill>
                  <a:schemeClr val="tx1"/>
                </a:solidFill>
              </a:rPr>
              <a:t>মিনিট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914400" y="990600"/>
            <a:ext cx="6096000" cy="609600"/>
          </a:xfrm>
          <a:prstGeom prst="flowChartTermina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নিচের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ছবিগুলোর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প্রতি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লক্ষ্য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রাখ</a:t>
            </a:r>
            <a:r>
              <a:rPr lang="en-US" sz="2800" dirty="0" smtClean="0">
                <a:solidFill>
                  <a:schemeClr val="tx1"/>
                </a:solidFill>
              </a:rPr>
              <a:t>;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Picture 2" descr="কুলি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2209800"/>
            <a:ext cx="4114801" cy="3124200"/>
          </a:xfrm>
          <a:prstGeom prst="rect">
            <a:avLst/>
          </a:prstGeom>
        </p:spPr>
      </p:pic>
      <p:pic>
        <p:nvPicPr>
          <p:cNvPr id="4" name="Picture 3" descr="কুল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209800"/>
            <a:ext cx="410876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0" y="381000"/>
            <a:ext cx="5334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আজকের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শিরোনাম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19400" y="1752600"/>
            <a:ext cx="3352800" cy="1752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</a:rPr>
              <a:t>কুলি-মজুর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343400"/>
            <a:ext cx="71628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কবিঃকাজী</a:t>
            </a:r>
            <a:r>
              <a:rPr lang="en-US" sz="4000" dirty="0" smtClean="0"/>
              <a:t> </a:t>
            </a:r>
            <a:r>
              <a:rPr lang="en-US" sz="4000" dirty="0" err="1" smtClean="0"/>
              <a:t>নজরুল</a:t>
            </a:r>
            <a:r>
              <a:rPr lang="en-US" sz="4000" dirty="0" smtClean="0"/>
              <a:t> </a:t>
            </a:r>
            <a:r>
              <a:rPr lang="en-US" sz="4000" dirty="0" err="1" smtClean="0"/>
              <a:t>ইসলাম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8600"/>
            <a:ext cx="40386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শিখন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ফল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শিক্ষার্থীরা</a:t>
            </a:r>
            <a:r>
              <a:rPr lang="en-US" sz="3600" dirty="0" smtClean="0"/>
              <a:t>……………..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276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১। </a:t>
            </a:r>
            <a:r>
              <a:rPr lang="en-US" sz="3200" dirty="0" err="1" smtClean="0"/>
              <a:t>কবি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সম্পর্কে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962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২। </a:t>
            </a:r>
            <a:r>
              <a:rPr lang="en-US" sz="3200" dirty="0" err="1" smtClean="0"/>
              <a:t>কবিতাটি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শুদ্ধ</a:t>
            </a:r>
            <a:r>
              <a:rPr lang="en-US" sz="3200" dirty="0" smtClean="0"/>
              <a:t> </a:t>
            </a:r>
            <a:r>
              <a:rPr lang="en-US" sz="3200" dirty="0" err="1" smtClean="0"/>
              <a:t>উচ্চারনে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আবৃত্তি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1816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৩। </a:t>
            </a:r>
            <a:r>
              <a:rPr lang="en-US" sz="3200" dirty="0" err="1" smtClean="0"/>
              <a:t>কঠিন</a:t>
            </a:r>
            <a:r>
              <a:rPr lang="en-US" sz="3200" dirty="0" smtClean="0"/>
              <a:t>  </a:t>
            </a:r>
            <a:r>
              <a:rPr lang="en-US" sz="3200" dirty="0" err="1" smtClean="0"/>
              <a:t>কঠিন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শব্দের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অর্থ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0198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৪। </a:t>
            </a:r>
            <a:r>
              <a:rPr lang="en-US" sz="3200" dirty="0" err="1" smtClean="0"/>
              <a:t>কবিতার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বিষয়</a:t>
            </a:r>
            <a:r>
              <a:rPr lang="en-US" sz="3200" dirty="0" smtClean="0"/>
              <a:t> </a:t>
            </a:r>
            <a:r>
              <a:rPr lang="en-US" sz="3200" dirty="0" err="1" smtClean="0"/>
              <a:t>বস্তু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বর্ণ্না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304800"/>
            <a:ext cx="46482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tx1"/>
                </a:solidFill>
              </a:rPr>
              <a:t>কবি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6" name="Picture 5" descr="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2391508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6600" y="2209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1828800"/>
            <a:ext cx="2667000" cy="1415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জন্মঃ</a:t>
            </a:r>
            <a:endParaRPr lang="en-US" sz="2800" dirty="0" smtClean="0"/>
          </a:p>
          <a:p>
            <a:r>
              <a:rPr lang="en-US" sz="2000" dirty="0" smtClean="0"/>
              <a:t>১৩০৬বঙ্গাব্দে, ১১ </a:t>
            </a:r>
            <a:r>
              <a:rPr lang="en-US" sz="2000" dirty="0" err="1" smtClean="0"/>
              <a:t>জ্যৈষ্ঠ</a:t>
            </a:r>
            <a:r>
              <a:rPr lang="en-US" sz="2000" dirty="0" smtClean="0"/>
              <a:t>, </a:t>
            </a:r>
            <a:r>
              <a:rPr lang="en-US" sz="2000" dirty="0" err="1" smtClean="0"/>
              <a:t>বর্ধমান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জেলা</a:t>
            </a:r>
            <a:r>
              <a:rPr lang="en-US" sz="2000" dirty="0" smtClean="0"/>
              <a:t>।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3886200"/>
            <a:ext cx="2667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ছেলেবেলায়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তিনি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লেটো</a:t>
            </a:r>
            <a:r>
              <a:rPr lang="en-US" sz="2000" dirty="0" smtClean="0"/>
              <a:t> </a:t>
            </a:r>
            <a:r>
              <a:rPr lang="en-US" sz="2000" dirty="0" err="1" smtClean="0"/>
              <a:t>গানের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যোগ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দেন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5410200"/>
            <a:ext cx="2667000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অবিচার</a:t>
            </a:r>
            <a:r>
              <a:rPr lang="en-US" sz="2000" dirty="0" smtClean="0"/>
              <a:t> ও </a:t>
            </a:r>
            <a:r>
              <a:rPr lang="en-US" sz="2000" dirty="0" err="1" smtClean="0"/>
              <a:t>পরাধীনতার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সোচ্চার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ছিলেন</a:t>
            </a:r>
            <a:r>
              <a:rPr lang="en-US" sz="2000" dirty="0" smtClean="0"/>
              <a:t>। </a:t>
            </a:r>
            <a:r>
              <a:rPr lang="en-US" sz="2000" dirty="0" err="1" smtClean="0"/>
              <a:t>সেই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কারনে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বিদ্রোহী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0" y="5791200"/>
            <a:ext cx="28956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১৯২১ </a:t>
            </a:r>
            <a:r>
              <a:rPr lang="en-US" sz="2000" dirty="0" err="1" smtClean="0"/>
              <a:t>খ্রীঃ</a:t>
            </a:r>
            <a:r>
              <a:rPr lang="en-US" sz="2000" dirty="0" smtClean="0"/>
              <a:t> ‘</a:t>
            </a:r>
            <a:r>
              <a:rPr lang="en-US" sz="2000" dirty="0" err="1" smtClean="0"/>
              <a:t>বিদ্রোহ</a:t>
            </a:r>
            <a:r>
              <a:rPr lang="en-US" sz="2000" dirty="0" smtClean="0"/>
              <a:t>’ </a:t>
            </a:r>
            <a:r>
              <a:rPr lang="en-US" sz="2000" dirty="0" err="1" smtClean="0"/>
              <a:t>কবিতা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রচনা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করেন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3429000"/>
            <a:ext cx="3657600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গ্রন্থাবলীঃ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কাব্যগ্রন্থঃ</a:t>
            </a:r>
            <a:r>
              <a:rPr lang="en-US" sz="2000" dirty="0" smtClean="0"/>
              <a:t> </a:t>
            </a:r>
            <a:r>
              <a:rPr lang="en-US" sz="2000" dirty="0" err="1" smtClean="0"/>
              <a:t>অগ্নিবীণা,বিষের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বাশি</a:t>
            </a:r>
            <a:endParaRPr lang="en-US" sz="2000" dirty="0" smtClean="0"/>
          </a:p>
          <a:p>
            <a:r>
              <a:rPr lang="en-US" sz="2000" dirty="0" err="1" smtClean="0"/>
              <a:t>প্রবন্ধঃ</a:t>
            </a:r>
            <a:r>
              <a:rPr lang="en-US" sz="2000" dirty="0" smtClean="0"/>
              <a:t> </a:t>
            </a:r>
            <a:r>
              <a:rPr lang="en-US" sz="2000" dirty="0" err="1" smtClean="0"/>
              <a:t>যুগবাণী,দুর্দিনের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যাত্রী</a:t>
            </a:r>
            <a:endParaRPr lang="en-US" sz="2000" dirty="0" smtClean="0"/>
          </a:p>
          <a:p>
            <a:r>
              <a:rPr lang="en-US" sz="2000" dirty="0" err="1" smtClean="0"/>
              <a:t>উপন্যাসঃ</a:t>
            </a:r>
            <a:r>
              <a:rPr lang="en-US" sz="2000" dirty="0" smtClean="0"/>
              <a:t> </a:t>
            </a:r>
            <a:r>
              <a:rPr lang="en-US" sz="2000" dirty="0" err="1" smtClean="0"/>
              <a:t>মৃতুক্ষুধা</a:t>
            </a:r>
            <a:endParaRPr lang="en-US" sz="2000" dirty="0" smtClean="0"/>
          </a:p>
          <a:p>
            <a:r>
              <a:rPr lang="en-US" sz="2000" dirty="0" err="1" smtClean="0"/>
              <a:t>গল্পঃ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ব্যথাদান</a:t>
            </a:r>
            <a:r>
              <a:rPr lang="en-US" sz="2000" dirty="0" smtClean="0"/>
              <a:t> , </a:t>
            </a:r>
            <a:r>
              <a:rPr lang="en-US" sz="2000" dirty="0" err="1" smtClean="0"/>
              <a:t>শিউলিমালা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1676400"/>
            <a:ext cx="3048000" cy="1415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মৃত্যুঃ</a:t>
            </a:r>
            <a:r>
              <a:rPr lang="en-US" dirty="0" smtClean="0"/>
              <a:t>১৯৭৬খ্রীঃ </a:t>
            </a:r>
            <a:r>
              <a:rPr lang="en-US" dirty="0" smtClean="0"/>
              <a:t>২৯শে </a:t>
            </a:r>
          </a:p>
          <a:p>
            <a:r>
              <a:rPr lang="en-US" dirty="0" err="1" smtClean="0"/>
              <a:t>অগাষ্ঠ</a:t>
            </a:r>
            <a:r>
              <a:rPr lang="en-US" dirty="0" smtClean="0"/>
              <a:t> (১৩৮৩ </a:t>
            </a:r>
            <a:r>
              <a:rPr lang="en-US" dirty="0" err="1" smtClean="0"/>
              <a:t>বঙ্গাব্দে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ঢাকা</a:t>
            </a:r>
            <a:r>
              <a:rPr lang="en-US" dirty="0" smtClean="0"/>
              <a:t> </a:t>
            </a:r>
            <a:r>
              <a:rPr lang="en-US" dirty="0" err="1" smtClean="0"/>
              <a:t>বিস্ববিদ্যালয়ে</a:t>
            </a:r>
            <a:r>
              <a:rPr lang="en-US" dirty="0" smtClean="0"/>
              <a:t> </a:t>
            </a:r>
            <a:r>
              <a:rPr lang="en-US" dirty="0" err="1" smtClean="0"/>
              <a:t>মসজিদে</a:t>
            </a:r>
            <a:r>
              <a:rPr lang="en-US" dirty="0" smtClean="0"/>
              <a:t> </a:t>
            </a:r>
            <a:r>
              <a:rPr lang="en-US" dirty="0" err="1" smtClean="0"/>
              <a:t>সংলগ্ন</a:t>
            </a:r>
            <a:r>
              <a:rPr lang="en-US" dirty="0" smtClean="0"/>
              <a:t> </a:t>
            </a:r>
            <a:r>
              <a:rPr lang="en-US" dirty="0" err="1" smtClean="0"/>
              <a:t>সমাহিত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4800"/>
            <a:ext cx="33528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/>
              <a:t>আদর্শ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পাঠ</a:t>
            </a:r>
            <a:endParaRPr lang="en-US" sz="5400" dirty="0"/>
          </a:p>
        </p:txBody>
      </p:sp>
      <p:pic>
        <p:nvPicPr>
          <p:cNvPr id="8" name="Picture 7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81200"/>
            <a:ext cx="5764274" cy="3648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04800"/>
            <a:ext cx="35052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/>
              <a:t>সরব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পাঠ</a:t>
            </a:r>
            <a:endParaRPr lang="en-US" sz="5400" dirty="0"/>
          </a:p>
        </p:txBody>
      </p:sp>
      <p:pic>
        <p:nvPicPr>
          <p:cNvPr id="3" name="Picture 2" descr="62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00200"/>
            <a:ext cx="6096000" cy="4566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81000"/>
            <a:ext cx="40386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শব্দের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অর্থ</a:t>
            </a:r>
            <a:r>
              <a:rPr lang="en-US" sz="3200" dirty="0" smtClean="0"/>
              <a:t> </a:t>
            </a:r>
            <a:r>
              <a:rPr lang="en-US" sz="3200" dirty="0" err="1" smtClean="0"/>
              <a:t>জেনে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নেই</a:t>
            </a:r>
            <a:r>
              <a:rPr lang="en-US" sz="2000" dirty="0" smtClean="0"/>
              <a:t>;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19812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বাস্প-শকট</a:t>
            </a:r>
            <a:endParaRPr lang="en-US" sz="2400" dirty="0"/>
          </a:p>
        </p:txBody>
      </p:sp>
      <p:pic>
        <p:nvPicPr>
          <p:cNvPr id="5" name="Picture 4" descr="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524000"/>
            <a:ext cx="1900238" cy="11586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0" y="1752600"/>
            <a:ext cx="2438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এখানে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রেল</a:t>
            </a:r>
            <a:r>
              <a:rPr lang="en-US" sz="2400" dirty="0" smtClean="0"/>
              <a:t> </a:t>
            </a:r>
            <a:r>
              <a:rPr lang="en-US" sz="2400" dirty="0" err="1" smtClean="0"/>
              <a:t>গাড়ী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276600"/>
            <a:ext cx="12954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পাই</a:t>
            </a:r>
            <a:endParaRPr lang="en-US" sz="2800" dirty="0"/>
          </a:p>
        </p:txBody>
      </p:sp>
      <p:pic>
        <p:nvPicPr>
          <p:cNvPr id="8" name="Picture 7" descr="P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2895600"/>
            <a:ext cx="1845252" cy="11122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38800" y="2895600"/>
            <a:ext cx="25908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মুদ্রার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বিশেষ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572000"/>
            <a:ext cx="2057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অট্রালিকা</a:t>
            </a:r>
            <a:endParaRPr lang="en-US" sz="2400" dirty="0"/>
          </a:p>
        </p:txBody>
      </p:sp>
      <p:pic>
        <p:nvPicPr>
          <p:cNvPr id="13" name="Picture 12" descr="PR#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4343400"/>
            <a:ext cx="1830841" cy="1028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15000" y="4419600"/>
            <a:ext cx="25908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প্রাসাদ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ইমারত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5715000"/>
            <a:ext cx="19812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শাবল</a:t>
            </a:r>
            <a:endParaRPr lang="en-US" sz="2400" dirty="0"/>
          </a:p>
        </p:txBody>
      </p:sp>
      <p:pic>
        <p:nvPicPr>
          <p:cNvPr id="17" name="Picture 16" descr="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5486400"/>
            <a:ext cx="1981200" cy="11287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86400" y="5562600"/>
            <a:ext cx="2667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লোহার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তৈরি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মাঠি</a:t>
            </a:r>
            <a:r>
              <a:rPr lang="en-US" sz="2400" dirty="0" smtClean="0"/>
              <a:t> </a:t>
            </a:r>
            <a:r>
              <a:rPr lang="en-US" sz="2400" dirty="0" err="1" smtClean="0"/>
              <a:t>খোঁড়ার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হাতিয়ার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  <p:bldP spid="10" grpId="0" animBg="1"/>
      <p:bldP spid="14" grpId="0" animBg="1"/>
      <p:bldP spid="16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288</TotalTime>
  <Words>362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67</cp:revision>
  <dcterms:created xsi:type="dcterms:W3CDTF">2006-08-16T00:00:00Z</dcterms:created>
  <dcterms:modified xsi:type="dcterms:W3CDTF">2020-02-24T07:04:02Z</dcterms:modified>
</cp:coreProperties>
</file>