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9" r:id="rId12"/>
    <p:sldId id="266" r:id="rId13"/>
    <p:sldId id="275" r:id="rId14"/>
    <p:sldId id="268" r:id="rId15"/>
    <p:sldId id="281" r:id="rId16"/>
    <p:sldId id="270" r:id="rId17"/>
    <p:sldId id="273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37" autoAdjust="0"/>
  </p:normalViewPr>
  <p:slideViewPr>
    <p:cSldViewPr snapToGrid="0">
      <p:cViewPr varScale="1">
        <p:scale>
          <a:sx n="70" d="100"/>
          <a:sy n="70" d="100"/>
        </p:scale>
        <p:origin x="7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0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6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12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6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2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6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4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7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78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E65DB-16F5-4CAA-B038-2CA77C45FA48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Topology.pptx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Topology.pptx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Topology.pptx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Topology.pptx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Topology.pptx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061880" y="464025"/>
            <a:ext cx="3753135" cy="1050877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r>
              <a:rPr lang="bn-BD" sz="6600" b="1" i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i="1" dirty="0" err="1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600" b="1" i="1" dirty="0">
              <a:ln w="12700">
                <a:solidFill>
                  <a:srgbClr val="00B05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1560" y="1684337"/>
            <a:ext cx="7823199" cy="451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773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hlinkClick r:id="rId3" action="ppaction://hlinkpres?slideindex=1&amp;slidetitle="/>
          </p:cNvPr>
          <p:cNvSpPr/>
          <p:nvPr/>
        </p:nvSpPr>
        <p:spPr>
          <a:xfrm>
            <a:off x="2813777" y="95535"/>
            <a:ext cx="6673754" cy="69603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bn-BD" sz="44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জোড়ায় কাজ </a:t>
            </a:r>
            <a:r>
              <a:rPr lang="bn-BD" sz="44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এর ক্লু</a:t>
            </a:r>
            <a:endParaRPr lang="en-US" sz="44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966" y="1105114"/>
            <a:ext cx="5486140" cy="39855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17822" y="1105114"/>
            <a:ext cx="5862143" cy="410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4922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8490" y="1965277"/>
            <a:ext cx="11109277" cy="144666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২৫ 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নারকীয়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হত্য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জ্ঞের বিবরণ</a:t>
            </a:r>
            <a:r>
              <a:rPr lang="bn-BD" sz="400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ব্যাখ্যা করো। </a:t>
            </a:r>
            <a:endParaRPr lang="en-US" sz="4000" b="1" dirty="0"/>
          </a:p>
        </p:txBody>
      </p:sp>
      <p:sp>
        <p:nvSpPr>
          <p:cNvPr id="3" name="Oval 2">
            <a:hlinkClick r:id="rId2" action="ppaction://hlinkpres?slideindex=1&amp;slidetitle="/>
          </p:cNvPr>
          <p:cNvSpPr/>
          <p:nvPr/>
        </p:nvSpPr>
        <p:spPr>
          <a:xfrm>
            <a:off x="3207225" y="11215"/>
            <a:ext cx="4722125" cy="155584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 কাজ  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49952" y="337843"/>
            <a:ext cx="1793074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৫মিনিট</a:t>
            </a:r>
            <a:endParaRPr lang="en-US" sz="48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86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0">
              <a:schemeClr val="accent1">
                <a:lumMod val="5000"/>
                <a:lumOff val="95000"/>
              </a:schemeClr>
            </a:gs>
            <a:gs pos="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hlinkClick r:id="rId2" action="ppaction://hlinkpres?slideindex=1&amp;slidetitle="/>
          </p:cNvPr>
          <p:cNvSpPr/>
          <p:nvPr/>
        </p:nvSpPr>
        <p:spPr>
          <a:xfrm>
            <a:off x="2897614" y="0"/>
            <a:ext cx="6710407" cy="94169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 কাজের সমাধান  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1445" y="1064525"/>
            <a:ext cx="10647397" cy="52134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২৫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মধ্যরাতে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অপারেশন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সংগঠিত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মূলত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প্রস্ততি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চলতে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৩রা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আগত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অস্ত্র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রসদ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</a:t>
            </a:r>
            <a:r>
              <a:rPr lang="bn-BD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ঝাই এম,ভি, সোয়াত জাহাজ চট্রগ্রাম বন্দ্রে পৌঁছে। প্রেসিডেন্ট ইয়াহিয়া খান ১৫ই মার্চ থেকে ২৪ শে মার্চ ঢাকায় বঙ্গবন্ধু শেখ মুজিবুর রহমানের সঙ্গে আলচনার ভান করে আসলে অভিযানের প্রস্ততি প্রর্যবেক্ষণ করেন ও অপারেশন সার্চলাইট চূড়ান্ত করেন। পাকিস্তানি সৈন্যরা ২৫ শে মার্চ রাত ১১.৩০ মিনিট ঢাকা সেনানিবাস থেকে রাস্তায় বেরিয়ে পড়ে।  </a:t>
            </a:r>
            <a:endParaRPr lang="bn-BD" sz="3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2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06970" y="0"/>
            <a:ext cx="5200552" cy="906363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bn-BD" sz="40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দলীয়  কাজ এর ক্লু</a:t>
            </a:r>
            <a:endParaRPr lang="en-US" sz="40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32" y="1145903"/>
            <a:ext cx="5435643" cy="41630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0185" y="1145903"/>
            <a:ext cx="5386388" cy="416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32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0">
              <a:schemeClr val="accent1">
                <a:lumMod val="5000"/>
                <a:lumOff val="95000"/>
              </a:schemeClr>
            </a:gs>
            <a:gs pos="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2986" y="0"/>
            <a:ext cx="51117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8000" b="1" dirty="0">
                <a:latin typeface="NikoshBAN" pitchFamily="2" charset="0"/>
                <a:cs typeface="NikoshBAN" pitchFamily="2" charset="0"/>
              </a:rPr>
              <a:t>দলীয়  কাজ 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46798" y="365849"/>
            <a:ext cx="1917571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r>
              <a:rPr lang="en-US" sz="36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6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264" y="2387478"/>
            <a:ext cx="1195052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000" i="1" dirty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২৫ এ </a:t>
            </a:r>
            <a:r>
              <a:rPr lang="en-US" sz="4000" dirty="0" err="1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4000" dirty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4000" dirty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হত্যাকন্ড</a:t>
            </a:r>
            <a:r>
              <a:rPr lang="en-US" sz="4000" dirty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পরিচালিত</a:t>
            </a:r>
            <a:r>
              <a:rPr lang="en-US" sz="4000" dirty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হয়েছিল</a:t>
            </a:r>
            <a:r>
              <a:rPr lang="en-US" sz="4000" dirty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 করো?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494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765760" y="222349"/>
            <a:ext cx="5478088" cy="82447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 এর সমাধান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71449" y="1357313"/>
            <a:ext cx="11087954" cy="50980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bn-BD" sz="4000" dirty="0" smtClean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ঢাকা</a:t>
            </a:r>
            <a:r>
              <a:rPr lang="bn-BD" sz="3600" dirty="0" smtClean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বিশ্ববিদ্যালয়ের হলগুলোতে আক্রমন পরিচালিত হয় গভীত রাতে। ইকবাল হল ( বর্তমানে জহুরুল হক হল) ও জগন্নাথ হলে ঢুকে পাকিস্তানি সেনারা গুলি করে ঘুমন্ত অনেক ছাত্রকে হত্যা করে। ঢাকা হলসহ (বর্তমান শহীদুল্লাহ হল) বিশ্ববিদ্যালয় আবাসিক এলাকা এবং রোকেয়া হলে ও তারা ব্যাপক হত্যাযজ্ঞ চালায় । মার্চের  এই গণহত্যায় ঢাকা</a:t>
            </a:r>
            <a:r>
              <a:rPr lang="bn-BD" sz="4000" dirty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বিশ্ববিদ্যালয়ের ১০ জন শিক্ষকসহ ৩০০ ছাত্র-ছাত্রী ও কর্মচারী নিহত হন</a:t>
            </a:r>
            <a:r>
              <a:rPr lang="bn-BD" sz="4000" dirty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। জহুরুল হক </a:t>
            </a:r>
            <a:r>
              <a:rPr lang="bn-BD" sz="4000" dirty="0" smtClean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হল সংলগ্ন রেলওয়ে বস্তিতে সেনাবাহিনী আগুন দিলে ব্যাপক ধবংসযজ্ঞ সংগঠিত হয়। শুধু ২৫ শে মার্চ রাতেই ঢাকায় ৭ থেকে ৮ হাজার নিরীহ মানুষকে হত্যা করা হয়।   </a:t>
            </a:r>
          </a:p>
        </p:txBody>
      </p:sp>
    </p:spTree>
    <p:extLst>
      <p:ext uri="{BB962C8B-B14F-4D97-AF65-F5344CB8AC3E}">
        <p14:creationId xmlns:p14="http://schemas.microsoft.com/office/powerpoint/2010/main" val="41958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hlinkClick r:id="rId2" action="ppaction://hlinkpres?slideindex=1&amp;slidetitle="/>
          </p:cNvPr>
          <p:cNvSpPr/>
          <p:nvPr/>
        </p:nvSpPr>
        <p:spPr>
          <a:xfrm>
            <a:off x="1887416" y="304800"/>
            <a:ext cx="6510996" cy="129091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Fron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মূলায়ন </a:t>
            </a:r>
            <a:endParaRPr lang="en-US" sz="54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40108" y="1778048"/>
            <a:ext cx="11097217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২৫ শে মার্চের আক্রমণের পর কারা পাকিস্তানি বাহিনীকে প্রতিরোধ করে?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6439" y="2826948"/>
            <a:ext cx="3054966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ক. বাঙালিরা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6970" y="3647178"/>
            <a:ext cx="3024435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গ. বাংলার কৃষকেরা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39679" y="3558151"/>
            <a:ext cx="3991175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ঘ. বাংলার পেশাজীবীরা  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39679" y="2876091"/>
            <a:ext cx="3447809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.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বাংলার ছাত্ররা 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28588" y="2721388"/>
            <a:ext cx="596765" cy="5814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8101" y="4289354"/>
            <a:ext cx="1159459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‘ অপারেশন সার্চলাইটের’ সার্বিক  তত্তবাধাব করেন কে?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26971" y="5294250"/>
            <a:ext cx="141151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ক. টিক্কা খান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00756" y="5367427"/>
            <a:ext cx="261048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ইয়াহিয়া খান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4002" y="6158484"/>
            <a:ext cx="2229699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গ.রাও ফরমান আলী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815619" y="5174429"/>
            <a:ext cx="596765" cy="5814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380545" y="6158484"/>
            <a:ext cx="3449556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ঘ . 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খাদিম হোসেন রাজা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9231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62966" y="289137"/>
            <a:ext cx="5734594" cy="969778"/>
          </a:xfrm>
          <a:prstGeom prst="roundRect">
            <a:avLst>
              <a:gd name="adj" fmla="val 33975"/>
            </a:avLst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8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53228" y="4556737"/>
            <a:ext cx="11520323" cy="1420982"/>
          </a:xfrm>
          <a:prstGeom prst="roundRect">
            <a:avLst/>
          </a:prstGeom>
          <a:solidFill>
            <a:srgbClr val="7030A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অপারেশন সার্চ লাইট এর পরিকল্পনা পরিচালনাকারীদের তালিকা লিখে নিয়ে আসবে।</a:t>
            </a:r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666" y="1476784"/>
            <a:ext cx="3823193" cy="286208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2333884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74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5834" y="4890595"/>
            <a:ext cx="5078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585" y="627798"/>
            <a:ext cx="7983940" cy="3986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4679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2174" y="323412"/>
            <a:ext cx="7167589" cy="149110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en-US" sz="7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6672" y="2120858"/>
            <a:ext cx="7131428" cy="4294229"/>
          </a:xfrm>
          <a:prstGeom prst="round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0093" y="2120859"/>
            <a:ext cx="619940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জহুরুল ইসলাম</a:t>
            </a:r>
            <a:endParaRPr lang="bn-BD" sz="60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i="1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(আইসিটি)</a:t>
            </a:r>
            <a:endParaRPr lang="bn-IN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খোট্টাপাড়া ইসলামিয়া আলিম মাদ্রাসা</a:t>
            </a:r>
          </a:p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সাপাহার, নওগাঁ।</a:t>
            </a:r>
            <a:endParaRPr lang="en-US" sz="4400" i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মোবাইল নম্বরঃ ০১৭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৩৪৬৫২০৮০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zohurul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@gmail.com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092" y="2120859"/>
            <a:ext cx="3575570" cy="40520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70979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5212" y="1624082"/>
            <a:ext cx="6796584" cy="45243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বিশ্ব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4800" b="1" dirty="0" smtClean="0"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শ্রেণি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:</a:t>
            </a:r>
            <a:r>
              <a:rPr lang="bn-BD" sz="4800" b="1" dirty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অষ্টম </a:t>
            </a:r>
          </a:p>
          <a:p>
            <a:pPr algn="ctr"/>
            <a:r>
              <a:rPr lang="en-US" sz="48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  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অধ্যায়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ঃ</a:t>
            </a:r>
            <a:r>
              <a:rPr lang="bn-BD" sz="4800" b="1" dirty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২ 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endParaRPr lang="bn-IN" sz="4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মোট শিক্ষার্থীঃ 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39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 জন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সময়ঃ ৪০ মিনি</a:t>
            </a:r>
            <a:r>
              <a:rPr lang="bn-BD" sz="4800" b="1" dirty="0">
                <a:latin typeface="NikoshBAN" pitchFamily="2" charset="0"/>
                <a:cs typeface="NikoshBAN" pitchFamily="2" charset="0"/>
              </a:rPr>
              <a:t>ট</a:t>
            </a:r>
            <a:endParaRPr lang="bn-BD" sz="4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তাং১২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০২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/20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২০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। 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    </a:t>
            </a:r>
          </a:p>
        </p:txBody>
      </p:sp>
      <p:sp>
        <p:nvSpPr>
          <p:cNvPr id="3" name="Oval 2"/>
          <p:cNvSpPr/>
          <p:nvPr/>
        </p:nvSpPr>
        <p:spPr>
          <a:xfrm>
            <a:off x="3532340" y="150125"/>
            <a:ext cx="5682328" cy="131090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z="7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5292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79471" y="166714"/>
            <a:ext cx="8331200" cy="827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লক্ষ কর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626" y="1077732"/>
            <a:ext cx="5248904" cy="29393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8594" y="1141294"/>
            <a:ext cx="5207119" cy="29257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368" y="4174454"/>
            <a:ext cx="3278205" cy="26225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98810" y="4214299"/>
            <a:ext cx="6995969" cy="247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060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255594" y="1583140"/>
            <a:ext cx="9444250" cy="18424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২৫ এ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নারকীয়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</a:t>
            </a:r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ত্যাযজ্ঞ</a:t>
            </a:r>
            <a:r>
              <a:rPr lang="bn-BD" sz="5400" dirty="0"/>
              <a:t>				</a:t>
            </a:r>
            <a:endParaRPr lang="en-US" sz="5400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31239" y="308211"/>
            <a:ext cx="4256916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 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753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930556" y="108459"/>
            <a:ext cx="4298902" cy="13655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25343" y="1815152"/>
            <a:ext cx="11657391" cy="4674358"/>
          </a:xfrm>
          <a:prstGeom prst="roundRect">
            <a:avLst>
              <a:gd name="adj" fmla="val 8864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>
              <a:buFont typeface="+mj-lt"/>
              <a:buAutoNum type="arabicPeriod"/>
            </a:pPr>
            <a:endParaRPr lang="bn-BD" sz="5400" i="1" dirty="0" smtClean="0">
              <a:ln w="28575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914400" indent="-914400">
              <a:buFont typeface="+mj-lt"/>
              <a:buAutoNum type="arabicPeriod"/>
            </a:pPr>
            <a:endParaRPr lang="bn-BD" sz="5400" i="1" dirty="0" smtClean="0">
              <a:ln w="28575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54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endParaRPr lang="en-US" sz="5400" i="1" dirty="0" smtClean="0">
              <a:ln w="28575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অপারেশন সার্চলাইট কী বলতে </a:t>
            </a:r>
            <a:r>
              <a:rPr lang="bn-BD" sz="360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600" dirty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bn-BD" sz="3600" dirty="0" smtClean="0">
              <a:ln w="28575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BD" sz="360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নারকীয়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হত্য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জ্ঞের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বিবরণ দিতে </a:t>
            </a:r>
            <a:r>
              <a:rPr lang="bn-BD" sz="3600" dirty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60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২৫ এ </a:t>
            </a:r>
            <a:r>
              <a:rPr lang="en-US" sz="3600" dirty="0" err="1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360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60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হত্যাকন্ড</a:t>
            </a:r>
            <a:r>
              <a:rPr lang="en-US" sz="360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পরিচালিত</a:t>
            </a:r>
            <a:r>
              <a:rPr lang="en-US" sz="360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হয়েছিল</a:t>
            </a:r>
            <a:r>
              <a:rPr lang="en-US" sz="360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bn-BD" sz="3600" dirty="0">
              <a:ln w="28575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endParaRPr lang="bn-BD" sz="3600" dirty="0" smtClean="0">
              <a:ln w="28575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5400" i="1" dirty="0">
              <a:ln w="28575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sz="5400" i="1" dirty="0" smtClean="0">
              <a:ln w="28575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27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hlinkClick r:id="rId3" action="ppaction://hlinkpres?slideindex=1&amp;slidetitle="/>
          </p:cNvPr>
          <p:cNvSpPr/>
          <p:nvPr/>
        </p:nvSpPr>
        <p:spPr>
          <a:xfrm>
            <a:off x="3709348" y="140359"/>
            <a:ext cx="3934736" cy="90894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bn-BD" sz="36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r>
              <a:rPr lang="bn-BD" sz="36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এর ক্লু</a:t>
            </a:r>
            <a:endParaRPr lang="en-US" sz="36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8005" y="1264123"/>
            <a:ext cx="5052658" cy="39220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150" y="1264123"/>
            <a:ext cx="5814365" cy="3922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97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67616" y="8037"/>
            <a:ext cx="5076284" cy="13655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18442" y="201365"/>
            <a:ext cx="1793074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৫মিনিট</a:t>
            </a:r>
            <a:endParaRPr lang="en-US" sz="48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4943" y="1703361"/>
            <a:ext cx="11136573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অপারেশন সার্চলাইট কী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AU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07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668060" y="145129"/>
            <a:ext cx="8974666" cy="1450498"/>
          </a:xfrm>
          <a:prstGeom prst="flowChartAlternateProcess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latin typeface="NikoshBAN" pitchFamily="2" charset="0"/>
                <a:cs typeface="NikoshBAN" pitchFamily="2" charset="0"/>
              </a:rPr>
              <a:t>একক কাজের সমাধান 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45910" y="2320120"/>
            <a:ext cx="11796215" cy="413527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১৯৭১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২৫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সেনারা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তৎকালীন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গণহত্যার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অভিযান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চালিয়েছিল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দিয়েছিল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অপারেশন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সার্চলাইট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’। </a:t>
            </a:r>
            <a:endParaRPr lang="bn-BD" sz="4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61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12249287</TotalTime>
  <Words>437</Words>
  <Application>Microsoft Office PowerPoint</Application>
  <PresentationFormat>Widescreen</PresentationFormat>
  <Paragraphs>59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Nikosh</vt:lpstr>
      <vt:lpstr>NikoshBAN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294</cp:revision>
  <dcterms:created xsi:type="dcterms:W3CDTF">2007-12-31T18:29:01Z</dcterms:created>
  <dcterms:modified xsi:type="dcterms:W3CDTF">2020-02-23T08:13:28Z</dcterms:modified>
</cp:coreProperties>
</file>