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3"/>
  </p:notesMasterIdLst>
  <p:sldIdLst>
    <p:sldId id="257" r:id="rId2"/>
    <p:sldId id="264" r:id="rId3"/>
    <p:sldId id="263" r:id="rId4"/>
    <p:sldId id="262" r:id="rId5"/>
    <p:sldId id="258" r:id="rId6"/>
    <p:sldId id="280" r:id="rId7"/>
    <p:sldId id="259" r:id="rId8"/>
    <p:sldId id="266" r:id="rId9"/>
    <p:sldId id="267" r:id="rId10"/>
    <p:sldId id="268" r:id="rId11"/>
    <p:sldId id="265" r:id="rId12"/>
    <p:sldId id="269" r:id="rId13"/>
    <p:sldId id="270" r:id="rId14"/>
    <p:sldId id="271" r:id="rId15"/>
    <p:sldId id="272" r:id="rId16"/>
    <p:sldId id="273" r:id="rId17"/>
    <p:sldId id="277" r:id="rId18"/>
    <p:sldId id="278" r:id="rId19"/>
    <p:sldId id="276" r:id="rId20"/>
    <p:sldId id="279" r:id="rId21"/>
    <p:sldId id="27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C0066"/>
    <a:srgbClr val="3333FF"/>
    <a:srgbClr val="FF0000"/>
    <a:srgbClr val="E03CDC"/>
    <a:srgbClr val="D60093"/>
    <a:srgbClr val="FF0066"/>
    <a:srgbClr val="F2955C"/>
    <a:srgbClr val="EA32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82" autoAdjust="0"/>
    <p:restoredTop sz="94660"/>
  </p:normalViewPr>
  <p:slideViewPr>
    <p:cSldViewPr snapToGrid="0">
      <p:cViewPr varScale="1">
        <p:scale>
          <a:sx n="62" d="100"/>
          <a:sy n="62" d="100"/>
        </p:scale>
        <p:origin x="5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6E5A5-EB06-4138-8C2D-F4788D6D3D61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10595-D7FE-437C-B7A8-98627CE7A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15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10595-D7FE-437C-B7A8-98627CE7A0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85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10595-D7FE-437C-B7A8-98627CE7A0B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83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62C1-6F2D-408F-A6AD-55240C996E40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4013B-75CB-4FC1-A26E-74EA8D461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508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647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866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202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848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546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321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701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906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188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62C1-6F2D-408F-A6AD-55240C996E40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4013B-75CB-4FC1-A26E-74EA8D461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621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76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831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62C1-6F2D-408F-A6AD-55240C996E40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4013B-75CB-4FC1-A26E-74EA8D461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387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62C1-6F2D-408F-A6AD-55240C996E40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4013B-75CB-4FC1-A26E-74EA8D461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898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080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D62C1-6F2D-408F-A6AD-55240C996E40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4013B-75CB-4FC1-A26E-74EA8D461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11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0AE836-BFDB-4253-9DE8-CB0E9A523FE2}"/>
              </a:ext>
            </a:extLst>
          </p:cNvPr>
          <p:cNvSpPr txBox="1"/>
          <p:nvPr userDrawn="1"/>
        </p:nvSpPr>
        <p:spPr>
          <a:xfrm>
            <a:off x="8705850" y="0"/>
            <a:ext cx="3752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Israt</a:t>
            </a:r>
            <a:r>
              <a:rPr lang="en-US" sz="1400" dirty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Jahan </a:t>
            </a:r>
            <a:r>
              <a:rPr lang="en-US" sz="140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Fardous,Rajapur-Jhalokati</a:t>
            </a:r>
            <a:endParaRPr lang="en-US" sz="1400" dirty="0">
              <a:solidFill>
                <a:schemeClr val="accent3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BA6875B5-4E6F-4AF3-981D-6B5DB874B862}"/>
              </a:ext>
            </a:extLst>
          </p:cNvPr>
          <p:cNvSpPr/>
          <p:nvPr userDrawn="1"/>
        </p:nvSpPr>
        <p:spPr>
          <a:xfrm>
            <a:off x="161925" y="153888"/>
            <a:ext cx="762000" cy="759023"/>
          </a:xfrm>
          <a:prstGeom prst="flowChartConnector">
            <a:avLst/>
          </a:prstGeom>
          <a:gradFill flip="none" rotWithShape="1">
            <a:gsLst>
              <a:gs pos="3000">
                <a:schemeClr val="accent3">
                  <a:lumMod val="5000"/>
                  <a:lumOff val="95000"/>
                </a:schemeClr>
              </a:gs>
              <a:gs pos="40000">
                <a:schemeClr val="accent3">
                  <a:lumMod val="45000"/>
                  <a:lumOff val="55000"/>
                </a:schemeClr>
              </a:gs>
              <a:gs pos="62000">
                <a:schemeClr val="accent3">
                  <a:lumMod val="45000"/>
                  <a:lumOff val="55000"/>
                </a:schemeClr>
              </a:gs>
            </a:gsLst>
            <a:lin ang="54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383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000">
              <a:schemeClr val="accent1">
                <a:lumMod val="5000"/>
                <a:lumOff val="95000"/>
              </a:schemeClr>
            </a:gs>
            <a:gs pos="73000">
              <a:schemeClr val="accent1">
                <a:lumMod val="45000"/>
                <a:lumOff val="55000"/>
              </a:schemeClr>
            </a:gs>
            <a:gs pos="98000">
              <a:schemeClr val="accent1">
                <a:lumMod val="45000"/>
                <a:lumOff val="5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123">
            <a:extLst>
              <a:ext uri="{FF2B5EF4-FFF2-40B4-BE49-F238E27FC236}">
                <a16:creationId xmlns:a16="http://schemas.microsoft.com/office/drawing/2014/main" id="{6488DE65-F603-4413-A9D3-46406FAD88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9" y="-33671"/>
            <a:ext cx="12145941" cy="6911163"/>
          </a:xfrm>
          <a:prstGeom prst="rect">
            <a:avLst/>
          </a:prstGeom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4F81C41A-4E36-4CDC-8911-2413310F85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253" y="433429"/>
            <a:ext cx="1029375" cy="750012"/>
          </a:xfrm>
          <a:prstGeom prst="ellipse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62D8124-6D80-46A3-85F9-A82BF0A0C684}"/>
              </a:ext>
            </a:extLst>
          </p:cNvPr>
          <p:cNvSpPr/>
          <p:nvPr/>
        </p:nvSpPr>
        <p:spPr>
          <a:xfrm>
            <a:off x="988888" y="1711150"/>
            <a:ext cx="10730602" cy="232176"/>
          </a:xfrm>
          <a:prstGeom prst="roundRect">
            <a:avLst/>
          </a:prstGeom>
          <a:gradFill flip="none" rotWithShape="1">
            <a:gsLst>
              <a:gs pos="41000">
                <a:schemeClr val="bg2">
                  <a:lumMod val="75000"/>
                </a:schemeClr>
              </a:gs>
              <a:gs pos="23000">
                <a:schemeClr val="accent2">
                  <a:lumMod val="5000"/>
                  <a:lumOff val="95000"/>
                </a:schemeClr>
              </a:gs>
              <a:gs pos="90000">
                <a:schemeClr val="accent4">
                  <a:lumMod val="20000"/>
                  <a:lumOff val="8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chemeClr val="bg2">
                <a:lumMod val="9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FC25264-7C73-468E-A5DB-CE075449A2DB}"/>
              </a:ext>
            </a:extLst>
          </p:cNvPr>
          <p:cNvGrpSpPr/>
          <p:nvPr/>
        </p:nvGrpSpPr>
        <p:grpSpPr>
          <a:xfrm>
            <a:off x="-2763791" y="1737409"/>
            <a:ext cx="2106202" cy="4361734"/>
            <a:chOff x="5126999" y="1622533"/>
            <a:chExt cx="2106202" cy="4361734"/>
          </a:xfrm>
          <a:solidFill>
            <a:srgbClr val="FF0000"/>
          </a:solidFill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A4A78B47-F6FE-4E3E-BD24-D6D3E71FDD4C}"/>
                </a:ext>
              </a:extLst>
            </p:cNvPr>
            <p:cNvGrpSpPr/>
            <p:nvPr/>
          </p:nvGrpSpPr>
          <p:grpSpPr>
            <a:xfrm>
              <a:off x="5126999" y="1622533"/>
              <a:ext cx="2106202" cy="4361734"/>
              <a:chOff x="2770623" y="224884"/>
              <a:chExt cx="2106202" cy="4361734"/>
            </a:xfrm>
            <a:grpFill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FD739749-CEB8-42FB-BA85-7BD0633923F3}"/>
                  </a:ext>
                </a:extLst>
              </p:cNvPr>
              <p:cNvGrpSpPr/>
              <p:nvPr/>
            </p:nvGrpSpPr>
            <p:grpSpPr>
              <a:xfrm>
                <a:off x="2770623" y="649954"/>
                <a:ext cx="2106202" cy="3936664"/>
                <a:chOff x="2770623" y="619119"/>
                <a:chExt cx="2106202" cy="3936664"/>
              </a:xfrm>
              <a:grpFill/>
            </p:grpSpPr>
            <p:sp>
              <p:nvSpPr>
                <p:cNvPr id="70" name="Flowchart: Connector 69">
                  <a:extLst>
                    <a:ext uri="{FF2B5EF4-FFF2-40B4-BE49-F238E27FC236}">
                      <a16:creationId xmlns:a16="http://schemas.microsoft.com/office/drawing/2014/main" id="{B1F5EA31-92E6-4E44-BEC7-F464089F3D39}"/>
                    </a:ext>
                  </a:extLst>
                </p:cNvPr>
                <p:cNvSpPr/>
                <p:nvPr/>
              </p:nvSpPr>
              <p:spPr>
                <a:xfrm>
                  <a:off x="3741532" y="834645"/>
                  <a:ext cx="164387" cy="171414"/>
                </a:xfrm>
                <a:prstGeom prst="flowChartConnector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E7F9C667-BCBB-478F-A2D5-6A102B3B1109}"/>
                    </a:ext>
                  </a:extLst>
                </p:cNvPr>
                <p:cNvGrpSpPr/>
                <p:nvPr/>
              </p:nvGrpSpPr>
              <p:grpSpPr>
                <a:xfrm rot="2707997">
                  <a:off x="3285837" y="1254394"/>
                  <a:ext cx="1078787" cy="1085814"/>
                  <a:chOff x="5729554" y="2465620"/>
                  <a:chExt cx="1078787" cy="1085814"/>
                </a:xfrm>
                <a:grpFill/>
              </p:grpSpPr>
              <p:sp>
                <p:nvSpPr>
                  <p:cNvPr id="74" name="Flowchart: Connector 73">
                    <a:extLst>
                      <a:ext uri="{FF2B5EF4-FFF2-40B4-BE49-F238E27FC236}">
                        <a16:creationId xmlns:a16="http://schemas.microsoft.com/office/drawing/2014/main" id="{C6D29F4F-114A-4A2A-8C4D-DDDE0EFF3FD5}"/>
                      </a:ext>
                    </a:extLst>
                  </p:cNvPr>
                  <p:cNvSpPr/>
                  <p:nvPr/>
                </p:nvSpPr>
                <p:spPr>
                  <a:xfrm>
                    <a:off x="5729554" y="2465620"/>
                    <a:ext cx="164387" cy="171414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Flowchart: Connector 74">
                    <a:extLst>
                      <a:ext uri="{FF2B5EF4-FFF2-40B4-BE49-F238E27FC236}">
                        <a16:creationId xmlns:a16="http://schemas.microsoft.com/office/drawing/2014/main" id="{03EFCC76-DD78-4F15-89AF-49E2972598FD}"/>
                      </a:ext>
                    </a:extLst>
                  </p:cNvPr>
                  <p:cNvSpPr/>
                  <p:nvPr/>
                </p:nvSpPr>
                <p:spPr>
                  <a:xfrm>
                    <a:off x="5881954" y="2618020"/>
                    <a:ext cx="164387" cy="171414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" name="Flowchart: Connector 75">
                    <a:extLst>
                      <a:ext uri="{FF2B5EF4-FFF2-40B4-BE49-F238E27FC236}">
                        <a16:creationId xmlns:a16="http://schemas.microsoft.com/office/drawing/2014/main" id="{4319487A-4448-4EA4-B75B-0C250FC3E885}"/>
                      </a:ext>
                    </a:extLst>
                  </p:cNvPr>
                  <p:cNvSpPr/>
                  <p:nvPr/>
                </p:nvSpPr>
                <p:spPr>
                  <a:xfrm>
                    <a:off x="6034354" y="2770420"/>
                    <a:ext cx="164387" cy="171414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Flowchart: Connector 76">
                    <a:extLst>
                      <a:ext uri="{FF2B5EF4-FFF2-40B4-BE49-F238E27FC236}">
                        <a16:creationId xmlns:a16="http://schemas.microsoft.com/office/drawing/2014/main" id="{A13B73F1-1BA4-4E77-AA5B-FCA3B02710BB}"/>
                      </a:ext>
                    </a:extLst>
                  </p:cNvPr>
                  <p:cNvSpPr/>
                  <p:nvPr/>
                </p:nvSpPr>
                <p:spPr>
                  <a:xfrm>
                    <a:off x="6186754" y="2922820"/>
                    <a:ext cx="164387" cy="171414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Flowchart: Connector 77">
                    <a:extLst>
                      <a:ext uri="{FF2B5EF4-FFF2-40B4-BE49-F238E27FC236}">
                        <a16:creationId xmlns:a16="http://schemas.microsoft.com/office/drawing/2014/main" id="{5DE06BEE-8299-422F-B368-64865C50F5BB}"/>
                      </a:ext>
                    </a:extLst>
                  </p:cNvPr>
                  <p:cNvSpPr/>
                  <p:nvPr/>
                </p:nvSpPr>
                <p:spPr>
                  <a:xfrm>
                    <a:off x="6339154" y="3075220"/>
                    <a:ext cx="164387" cy="171414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Flowchart: Connector 78">
                    <a:extLst>
                      <a:ext uri="{FF2B5EF4-FFF2-40B4-BE49-F238E27FC236}">
                        <a16:creationId xmlns:a16="http://schemas.microsoft.com/office/drawing/2014/main" id="{3BAC5A18-5E5D-40AF-B7A9-011A941851D6}"/>
                      </a:ext>
                    </a:extLst>
                  </p:cNvPr>
                  <p:cNvSpPr/>
                  <p:nvPr/>
                </p:nvSpPr>
                <p:spPr>
                  <a:xfrm>
                    <a:off x="6491554" y="3227620"/>
                    <a:ext cx="164387" cy="171414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" name="Flowchart: Connector 79">
                    <a:extLst>
                      <a:ext uri="{FF2B5EF4-FFF2-40B4-BE49-F238E27FC236}">
                        <a16:creationId xmlns:a16="http://schemas.microsoft.com/office/drawing/2014/main" id="{911AF424-D352-4ECB-B308-1CCDA973B1FE}"/>
                      </a:ext>
                    </a:extLst>
                  </p:cNvPr>
                  <p:cNvSpPr/>
                  <p:nvPr/>
                </p:nvSpPr>
                <p:spPr>
                  <a:xfrm>
                    <a:off x="6643954" y="3380020"/>
                    <a:ext cx="164387" cy="171414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72" name="Flowchart: Connector 71">
                  <a:extLst>
                    <a:ext uri="{FF2B5EF4-FFF2-40B4-BE49-F238E27FC236}">
                      <a16:creationId xmlns:a16="http://schemas.microsoft.com/office/drawing/2014/main" id="{6869B459-631F-448B-B068-5884751554D6}"/>
                    </a:ext>
                  </a:extLst>
                </p:cNvPr>
                <p:cNvSpPr/>
                <p:nvPr/>
              </p:nvSpPr>
              <p:spPr>
                <a:xfrm>
                  <a:off x="3741531" y="619119"/>
                  <a:ext cx="164387" cy="171414"/>
                </a:xfrm>
                <a:prstGeom prst="flowChartConnector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B7A5C84A-A4BD-4847-A7ED-9980C10EF0A0}"/>
                    </a:ext>
                  </a:extLst>
                </p:cNvPr>
                <p:cNvSpPr/>
                <p:nvPr/>
              </p:nvSpPr>
              <p:spPr>
                <a:xfrm>
                  <a:off x="2770623" y="2562595"/>
                  <a:ext cx="2106202" cy="1993188"/>
                </a:xfrm>
                <a:custGeom>
                  <a:avLst/>
                  <a:gdLst>
                    <a:gd name="connsiteX0" fmla="*/ 1051594 w 2106202"/>
                    <a:gd name="connsiteY0" fmla="*/ 67459 h 1993188"/>
                    <a:gd name="connsiteX1" fmla="*/ 969400 w 2106202"/>
                    <a:gd name="connsiteY1" fmla="*/ 153166 h 1993188"/>
                    <a:gd name="connsiteX2" fmla="*/ 1051594 w 2106202"/>
                    <a:gd name="connsiteY2" fmla="*/ 238873 h 1993188"/>
                    <a:gd name="connsiteX3" fmla="*/ 1133788 w 2106202"/>
                    <a:gd name="connsiteY3" fmla="*/ 153166 h 1993188"/>
                    <a:gd name="connsiteX4" fmla="*/ 1051594 w 2106202"/>
                    <a:gd name="connsiteY4" fmla="*/ 67459 h 1993188"/>
                    <a:gd name="connsiteX5" fmla="*/ 1053101 w 2106202"/>
                    <a:gd name="connsiteY5" fmla="*/ 0 h 1993188"/>
                    <a:gd name="connsiteX6" fmla="*/ 2106202 w 2106202"/>
                    <a:gd name="connsiteY6" fmla="*/ 996594 h 1993188"/>
                    <a:gd name="connsiteX7" fmla="*/ 1053101 w 2106202"/>
                    <a:gd name="connsiteY7" fmla="*/ 1993188 h 1993188"/>
                    <a:gd name="connsiteX8" fmla="*/ 0 w 2106202"/>
                    <a:gd name="connsiteY8" fmla="*/ 996594 h 1993188"/>
                    <a:gd name="connsiteX9" fmla="*/ 1053101 w 2106202"/>
                    <a:gd name="connsiteY9" fmla="*/ 0 h 1993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106202" h="1993188">
                      <a:moveTo>
                        <a:pt x="1051594" y="67459"/>
                      </a:moveTo>
                      <a:cubicBezTo>
                        <a:pt x="1006200" y="67459"/>
                        <a:pt x="969400" y="105831"/>
                        <a:pt x="969400" y="153166"/>
                      </a:cubicBezTo>
                      <a:cubicBezTo>
                        <a:pt x="969400" y="200501"/>
                        <a:pt x="1006200" y="238873"/>
                        <a:pt x="1051594" y="238873"/>
                      </a:cubicBezTo>
                      <a:cubicBezTo>
                        <a:pt x="1096988" y="238873"/>
                        <a:pt x="1133788" y="200501"/>
                        <a:pt x="1133788" y="153166"/>
                      </a:cubicBezTo>
                      <a:cubicBezTo>
                        <a:pt x="1133788" y="105831"/>
                        <a:pt x="1096988" y="67459"/>
                        <a:pt x="1051594" y="67459"/>
                      </a:cubicBezTo>
                      <a:close/>
                      <a:moveTo>
                        <a:pt x="1053101" y="0"/>
                      </a:moveTo>
                      <a:cubicBezTo>
                        <a:pt x="1634713" y="0"/>
                        <a:pt x="2106202" y="446190"/>
                        <a:pt x="2106202" y="996594"/>
                      </a:cubicBezTo>
                      <a:cubicBezTo>
                        <a:pt x="2106202" y="1546998"/>
                        <a:pt x="1634713" y="1993188"/>
                        <a:pt x="1053101" y="1993188"/>
                      </a:cubicBezTo>
                      <a:cubicBezTo>
                        <a:pt x="471489" y="1993188"/>
                        <a:pt x="0" y="1546998"/>
                        <a:pt x="0" y="996594"/>
                      </a:cubicBezTo>
                      <a:cubicBezTo>
                        <a:pt x="0" y="446190"/>
                        <a:pt x="471489" y="0"/>
                        <a:pt x="105310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136863CF-C6AC-4BB4-98D0-28524978F6A6}"/>
                  </a:ext>
                </a:extLst>
              </p:cNvPr>
              <p:cNvSpPr/>
              <p:nvPr/>
            </p:nvSpPr>
            <p:spPr>
              <a:xfrm rot="10800000">
                <a:off x="3650955" y="224884"/>
                <a:ext cx="345538" cy="376268"/>
              </a:xfrm>
              <a:custGeom>
                <a:avLst/>
                <a:gdLst>
                  <a:gd name="connsiteX0" fmla="*/ 179798 w 345538"/>
                  <a:gd name="connsiteY0" fmla="*/ 0 h 376268"/>
                  <a:gd name="connsiteX1" fmla="*/ 345467 w 345538"/>
                  <a:gd name="connsiteY1" fmla="*/ 114904 h 376268"/>
                  <a:gd name="connsiteX2" fmla="*/ 345538 w 345538"/>
                  <a:gd name="connsiteY2" fmla="*/ 115273 h 376268"/>
                  <a:gd name="connsiteX3" fmla="*/ 238754 w 345538"/>
                  <a:gd name="connsiteY3" fmla="*/ 115273 h 376268"/>
                  <a:gd name="connsiteX4" fmla="*/ 214791 w 345538"/>
                  <a:gd name="connsiteY4" fmla="*/ 97619 h 376268"/>
                  <a:gd name="connsiteX5" fmla="*/ 179798 w 345538"/>
                  <a:gd name="connsiteY5" fmla="*/ 89899 h 376268"/>
                  <a:gd name="connsiteX6" fmla="*/ 89899 w 345538"/>
                  <a:gd name="connsiteY6" fmla="*/ 188134 h 376268"/>
                  <a:gd name="connsiteX7" fmla="*/ 179798 w 345538"/>
                  <a:gd name="connsiteY7" fmla="*/ 286369 h 376268"/>
                  <a:gd name="connsiteX8" fmla="*/ 214791 w 345538"/>
                  <a:gd name="connsiteY8" fmla="*/ 278649 h 376268"/>
                  <a:gd name="connsiteX9" fmla="*/ 238754 w 345538"/>
                  <a:gd name="connsiteY9" fmla="*/ 260995 h 376268"/>
                  <a:gd name="connsiteX10" fmla="*/ 345538 w 345538"/>
                  <a:gd name="connsiteY10" fmla="*/ 260995 h 376268"/>
                  <a:gd name="connsiteX11" fmla="*/ 345467 w 345538"/>
                  <a:gd name="connsiteY11" fmla="*/ 261365 h 376268"/>
                  <a:gd name="connsiteX12" fmla="*/ 179798 w 345538"/>
                  <a:gd name="connsiteY12" fmla="*/ 376268 h 376268"/>
                  <a:gd name="connsiteX13" fmla="*/ 0 w 345538"/>
                  <a:gd name="connsiteY13" fmla="*/ 188134 h 376268"/>
                  <a:gd name="connsiteX14" fmla="*/ 179798 w 345538"/>
                  <a:gd name="connsiteY14" fmla="*/ 0 h 37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45538" h="376268">
                    <a:moveTo>
                      <a:pt x="179798" y="0"/>
                    </a:moveTo>
                    <a:cubicBezTo>
                      <a:pt x="254273" y="0"/>
                      <a:pt x="318172" y="47380"/>
                      <a:pt x="345467" y="114904"/>
                    </a:cubicBezTo>
                    <a:lnTo>
                      <a:pt x="345538" y="115273"/>
                    </a:lnTo>
                    <a:lnTo>
                      <a:pt x="238754" y="115273"/>
                    </a:lnTo>
                    <a:lnTo>
                      <a:pt x="214791" y="97619"/>
                    </a:lnTo>
                    <a:cubicBezTo>
                      <a:pt x="204036" y="92648"/>
                      <a:pt x="192211" y="89899"/>
                      <a:pt x="179798" y="89899"/>
                    </a:cubicBezTo>
                    <a:cubicBezTo>
                      <a:pt x="130148" y="89899"/>
                      <a:pt x="89899" y="133880"/>
                      <a:pt x="89899" y="188134"/>
                    </a:cubicBezTo>
                    <a:cubicBezTo>
                      <a:pt x="89899" y="242388"/>
                      <a:pt x="130148" y="286369"/>
                      <a:pt x="179798" y="286369"/>
                    </a:cubicBezTo>
                    <a:cubicBezTo>
                      <a:pt x="192211" y="286369"/>
                      <a:pt x="204036" y="283620"/>
                      <a:pt x="214791" y="278649"/>
                    </a:cubicBezTo>
                    <a:lnTo>
                      <a:pt x="238754" y="260995"/>
                    </a:lnTo>
                    <a:lnTo>
                      <a:pt x="345538" y="260995"/>
                    </a:lnTo>
                    <a:lnTo>
                      <a:pt x="345467" y="261365"/>
                    </a:lnTo>
                    <a:cubicBezTo>
                      <a:pt x="318172" y="328889"/>
                      <a:pt x="254273" y="376268"/>
                      <a:pt x="179798" y="376268"/>
                    </a:cubicBezTo>
                    <a:cubicBezTo>
                      <a:pt x="80498" y="376268"/>
                      <a:pt x="0" y="292038"/>
                      <a:pt x="0" y="188134"/>
                    </a:cubicBezTo>
                    <a:cubicBezTo>
                      <a:pt x="0" y="84230"/>
                      <a:pt x="80498" y="0"/>
                      <a:pt x="179798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57C51C3-9116-43D7-9D20-CA869FAC3E1A}"/>
                </a:ext>
              </a:extLst>
            </p:cNvPr>
            <p:cNvSpPr txBox="1"/>
            <p:nvPr/>
          </p:nvSpPr>
          <p:spPr>
            <a:xfrm>
              <a:off x="5748703" y="4212104"/>
              <a:ext cx="854614" cy="1569660"/>
            </a:xfrm>
            <a:prstGeom prst="rect">
              <a:avLst/>
            </a:prstGeom>
            <a:grp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r>
                <a:rPr lang="en-US" sz="9600" b="1" dirty="0">
                  <a:solidFill>
                    <a:srgbClr val="92D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88D9591-8A34-48F3-98CA-287EDD606484}"/>
              </a:ext>
            </a:extLst>
          </p:cNvPr>
          <p:cNvGrpSpPr/>
          <p:nvPr/>
        </p:nvGrpSpPr>
        <p:grpSpPr>
          <a:xfrm>
            <a:off x="-3323633" y="1725912"/>
            <a:ext cx="2106202" cy="4361734"/>
            <a:chOff x="1790826" y="1622533"/>
            <a:chExt cx="2106202" cy="4361734"/>
          </a:xfrm>
          <a:solidFill>
            <a:srgbClr val="3333FF"/>
          </a:solidFill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7DF27186-EBEC-4490-84B6-4404DC1986A6}"/>
                </a:ext>
              </a:extLst>
            </p:cNvPr>
            <p:cNvGrpSpPr/>
            <p:nvPr/>
          </p:nvGrpSpPr>
          <p:grpSpPr>
            <a:xfrm>
              <a:off x="1790826" y="1622533"/>
              <a:ext cx="2106202" cy="4361734"/>
              <a:chOff x="2770623" y="224884"/>
              <a:chExt cx="2106202" cy="4361734"/>
            </a:xfrm>
            <a:grpFill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E8FA2A55-04CC-43CB-A43A-0F103C03014B}"/>
                  </a:ext>
                </a:extLst>
              </p:cNvPr>
              <p:cNvGrpSpPr/>
              <p:nvPr/>
            </p:nvGrpSpPr>
            <p:grpSpPr>
              <a:xfrm>
                <a:off x="2770623" y="649954"/>
                <a:ext cx="2106202" cy="3936664"/>
                <a:chOff x="2770623" y="619119"/>
                <a:chExt cx="2106202" cy="3936664"/>
              </a:xfrm>
              <a:grpFill/>
            </p:grpSpPr>
            <p:sp>
              <p:nvSpPr>
                <p:cNvPr id="56" name="Flowchart: Connector 55">
                  <a:extLst>
                    <a:ext uri="{FF2B5EF4-FFF2-40B4-BE49-F238E27FC236}">
                      <a16:creationId xmlns:a16="http://schemas.microsoft.com/office/drawing/2014/main" id="{B73F8F7A-3EAC-4F33-81FC-9B150D4EBEAB}"/>
                    </a:ext>
                  </a:extLst>
                </p:cNvPr>
                <p:cNvSpPr/>
                <p:nvPr/>
              </p:nvSpPr>
              <p:spPr>
                <a:xfrm>
                  <a:off x="3741532" y="834645"/>
                  <a:ext cx="164387" cy="171414"/>
                </a:xfrm>
                <a:prstGeom prst="flowChartConnector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80AC3F3D-4C29-41D4-9500-1989F3F6FB56}"/>
                    </a:ext>
                  </a:extLst>
                </p:cNvPr>
                <p:cNvGrpSpPr/>
                <p:nvPr/>
              </p:nvGrpSpPr>
              <p:grpSpPr>
                <a:xfrm rot="2707997">
                  <a:off x="3285837" y="1254394"/>
                  <a:ext cx="1078787" cy="1085814"/>
                  <a:chOff x="5729554" y="2465620"/>
                  <a:chExt cx="1078787" cy="1085814"/>
                </a:xfrm>
                <a:grpFill/>
              </p:grpSpPr>
              <p:sp>
                <p:nvSpPr>
                  <p:cNvPr id="60" name="Flowchart: Connector 59">
                    <a:extLst>
                      <a:ext uri="{FF2B5EF4-FFF2-40B4-BE49-F238E27FC236}">
                        <a16:creationId xmlns:a16="http://schemas.microsoft.com/office/drawing/2014/main" id="{68E816CA-3887-4D25-B0CF-1F83D699E78F}"/>
                      </a:ext>
                    </a:extLst>
                  </p:cNvPr>
                  <p:cNvSpPr/>
                  <p:nvPr/>
                </p:nvSpPr>
                <p:spPr>
                  <a:xfrm>
                    <a:off x="5729554" y="2465620"/>
                    <a:ext cx="164387" cy="171414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Flowchart: Connector 60">
                    <a:extLst>
                      <a:ext uri="{FF2B5EF4-FFF2-40B4-BE49-F238E27FC236}">
                        <a16:creationId xmlns:a16="http://schemas.microsoft.com/office/drawing/2014/main" id="{AE0FEA5F-98F4-4B74-B456-741CCD53046A}"/>
                      </a:ext>
                    </a:extLst>
                  </p:cNvPr>
                  <p:cNvSpPr/>
                  <p:nvPr/>
                </p:nvSpPr>
                <p:spPr>
                  <a:xfrm>
                    <a:off x="5881954" y="2618020"/>
                    <a:ext cx="164387" cy="171414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Flowchart: Connector 61">
                    <a:extLst>
                      <a:ext uri="{FF2B5EF4-FFF2-40B4-BE49-F238E27FC236}">
                        <a16:creationId xmlns:a16="http://schemas.microsoft.com/office/drawing/2014/main" id="{5572B510-C3D1-4D99-8F27-A5CC74B46D21}"/>
                      </a:ext>
                    </a:extLst>
                  </p:cNvPr>
                  <p:cNvSpPr/>
                  <p:nvPr/>
                </p:nvSpPr>
                <p:spPr>
                  <a:xfrm>
                    <a:off x="6034354" y="2770420"/>
                    <a:ext cx="164387" cy="171414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Flowchart: Connector 62">
                    <a:extLst>
                      <a:ext uri="{FF2B5EF4-FFF2-40B4-BE49-F238E27FC236}">
                        <a16:creationId xmlns:a16="http://schemas.microsoft.com/office/drawing/2014/main" id="{9C65357D-18EC-4398-8067-872419EDCB7B}"/>
                      </a:ext>
                    </a:extLst>
                  </p:cNvPr>
                  <p:cNvSpPr/>
                  <p:nvPr/>
                </p:nvSpPr>
                <p:spPr>
                  <a:xfrm>
                    <a:off x="6186754" y="2922820"/>
                    <a:ext cx="164387" cy="171414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" name="Flowchart: Connector 63">
                    <a:extLst>
                      <a:ext uri="{FF2B5EF4-FFF2-40B4-BE49-F238E27FC236}">
                        <a16:creationId xmlns:a16="http://schemas.microsoft.com/office/drawing/2014/main" id="{805D26E8-B5FA-40F9-931E-258310EFF3F1}"/>
                      </a:ext>
                    </a:extLst>
                  </p:cNvPr>
                  <p:cNvSpPr/>
                  <p:nvPr/>
                </p:nvSpPr>
                <p:spPr>
                  <a:xfrm>
                    <a:off x="6339154" y="3075220"/>
                    <a:ext cx="164387" cy="171414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" name="Flowchart: Connector 64">
                    <a:extLst>
                      <a:ext uri="{FF2B5EF4-FFF2-40B4-BE49-F238E27FC236}">
                        <a16:creationId xmlns:a16="http://schemas.microsoft.com/office/drawing/2014/main" id="{7FE1E4DE-F11B-46B1-AC05-3B6BFC5CDD50}"/>
                      </a:ext>
                    </a:extLst>
                  </p:cNvPr>
                  <p:cNvSpPr/>
                  <p:nvPr/>
                </p:nvSpPr>
                <p:spPr>
                  <a:xfrm>
                    <a:off x="6491554" y="3227620"/>
                    <a:ext cx="164387" cy="171414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" name="Flowchart: Connector 65">
                    <a:extLst>
                      <a:ext uri="{FF2B5EF4-FFF2-40B4-BE49-F238E27FC236}">
                        <a16:creationId xmlns:a16="http://schemas.microsoft.com/office/drawing/2014/main" id="{E484D30F-FA4C-4B32-B256-1252625BF57E}"/>
                      </a:ext>
                    </a:extLst>
                  </p:cNvPr>
                  <p:cNvSpPr/>
                  <p:nvPr/>
                </p:nvSpPr>
                <p:spPr>
                  <a:xfrm>
                    <a:off x="6643954" y="3380020"/>
                    <a:ext cx="164387" cy="171414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8" name="Flowchart: Connector 57">
                  <a:extLst>
                    <a:ext uri="{FF2B5EF4-FFF2-40B4-BE49-F238E27FC236}">
                      <a16:creationId xmlns:a16="http://schemas.microsoft.com/office/drawing/2014/main" id="{E1E41831-6538-41B4-9AC5-E17BF0452593}"/>
                    </a:ext>
                  </a:extLst>
                </p:cNvPr>
                <p:cNvSpPr/>
                <p:nvPr/>
              </p:nvSpPr>
              <p:spPr>
                <a:xfrm>
                  <a:off x="3741531" y="619119"/>
                  <a:ext cx="164387" cy="171414"/>
                </a:xfrm>
                <a:prstGeom prst="flowChartConnector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769B78A8-3FD2-4415-B535-55F28541CFE1}"/>
                    </a:ext>
                  </a:extLst>
                </p:cNvPr>
                <p:cNvSpPr/>
                <p:nvPr/>
              </p:nvSpPr>
              <p:spPr>
                <a:xfrm>
                  <a:off x="2770623" y="2562595"/>
                  <a:ext cx="2106202" cy="1993188"/>
                </a:xfrm>
                <a:custGeom>
                  <a:avLst/>
                  <a:gdLst>
                    <a:gd name="connsiteX0" fmla="*/ 1051594 w 2106202"/>
                    <a:gd name="connsiteY0" fmla="*/ 67459 h 1993188"/>
                    <a:gd name="connsiteX1" fmla="*/ 969400 w 2106202"/>
                    <a:gd name="connsiteY1" fmla="*/ 153166 h 1993188"/>
                    <a:gd name="connsiteX2" fmla="*/ 1051594 w 2106202"/>
                    <a:gd name="connsiteY2" fmla="*/ 238873 h 1993188"/>
                    <a:gd name="connsiteX3" fmla="*/ 1133788 w 2106202"/>
                    <a:gd name="connsiteY3" fmla="*/ 153166 h 1993188"/>
                    <a:gd name="connsiteX4" fmla="*/ 1051594 w 2106202"/>
                    <a:gd name="connsiteY4" fmla="*/ 67459 h 1993188"/>
                    <a:gd name="connsiteX5" fmla="*/ 1053101 w 2106202"/>
                    <a:gd name="connsiteY5" fmla="*/ 0 h 1993188"/>
                    <a:gd name="connsiteX6" fmla="*/ 2106202 w 2106202"/>
                    <a:gd name="connsiteY6" fmla="*/ 996594 h 1993188"/>
                    <a:gd name="connsiteX7" fmla="*/ 1053101 w 2106202"/>
                    <a:gd name="connsiteY7" fmla="*/ 1993188 h 1993188"/>
                    <a:gd name="connsiteX8" fmla="*/ 0 w 2106202"/>
                    <a:gd name="connsiteY8" fmla="*/ 996594 h 1993188"/>
                    <a:gd name="connsiteX9" fmla="*/ 1053101 w 2106202"/>
                    <a:gd name="connsiteY9" fmla="*/ 0 h 1993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106202" h="1993188">
                      <a:moveTo>
                        <a:pt x="1051594" y="67459"/>
                      </a:moveTo>
                      <a:cubicBezTo>
                        <a:pt x="1006200" y="67459"/>
                        <a:pt x="969400" y="105831"/>
                        <a:pt x="969400" y="153166"/>
                      </a:cubicBezTo>
                      <a:cubicBezTo>
                        <a:pt x="969400" y="200501"/>
                        <a:pt x="1006200" y="238873"/>
                        <a:pt x="1051594" y="238873"/>
                      </a:cubicBezTo>
                      <a:cubicBezTo>
                        <a:pt x="1096988" y="238873"/>
                        <a:pt x="1133788" y="200501"/>
                        <a:pt x="1133788" y="153166"/>
                      </a:cubicBezTo>
                      <a:cubicBezTo>
                        <a:pt x="1133788" y="105831"/>
                        <a:pt x="1096988" y="67459"/>
                        <a:pt x="1051594" y="67459"/>
                      </a:cubicBezTo>
                      <a:close/>
                      <a:moveTo>
                        <a:pt x="1053101" y="0"/>
                      </a:moveTo>
                      <a:cubicBezTo>
                        <a:pt x="1634713" y="0"/>
                        <a:pt x="2106202" y="446190"/>
                        <a:pt x="2106202" y="996594"/>
                      </a:cubicBezTo>
                      <a:cubicBezTo>
                        <a:pt x="2106202" y="1546998"/>
                        <a:pt x="1634713" y="1993188"/>
                        <a:pt x="1053101" y="1993188"/>
                      </a:cubicBezTo>
                      <a:cubicBezTo>
                        <a:pt x="471489" y="1993188"/>
                        <a:pt x="0" y="1546998"/>
                        <a:pt x="0" y="996594"/>
                      </a:cubicBezTo>
                      <a:cubicBezTo>
                        <a:pt x="0" y="446190"/>
                        <a:pt x="471489" y="0"/>
                        <a:pt x="105310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E307EE49-0AF3-405C-8CA4-822026FDC704}"/>
                  </a:ext>
                </a:extLst>
              </p:cNvPr>
              <p:cNvSpPr/>
              <p:nvPr/>
            </p:nvSpPr>
            <p:spPr>
              <a:xfrm rot="10800000">
                <a:off x="3650955" y="224884"/>
                <a:ext cx="345538" cy="376268"/>
              </a:xfrm>
              <a:custGeom>
                <a:avLst/>
                <a:gdLst>
                  <a:gd name="connsiteX0" fmla="*/ 179798 w 345538"/>
                  <a:gd name="connsiteY0" fmla="*/ 0 h 376268"/>
                  <a:gd name="connsiteX1" fmla="*/ 345467 w 345538"/>
                  <a:gd name="connsiteY1" fmla="*/ 114904 h 376268"/>
                  <a:gd name="connsiteX2" fmla="*/ 345538 w 345538"/>
                  <a:gd name="connsiteY2" fmla="*/ 115273 h 376268"/>
                  <a:gd name="connsiteX3" fmla="*/ 238754 w 345538"/>
                  <a:gd name="connsiteY3" fmla="*/ 115273 h 376268"/>
                  <a:gd name="connsiteX4" fmla="*/ 214791 w 345538"/>
                  <a:gd name="connsiteY4" fmla="*/ 97619 h 376268"/>
                  <a:gd name="connsiteX5" fmla="*/ 179798 w 345538"/>
                  <a:gd name="connsiteY5" fmla="*/ 89899 h 376268"/>
                  <a:gd name="connsiteX6" fmla="*/ 89899 w 345538"/>
                  <a:gd name="connsiteY6" fmla="*/ 188134 h 376268"/>
                  <a:gd name="connsiteX7" fmla="*/ 179798 w 345538"/>
                  <a:gd name="connsiteY7" fmla="*/ 286369 h 376268"/>
                  <a:gd name="connsiteX8" fmla="*/ 214791 w 345538"/>
                  <a:gd name="connsiteY8" fmla="*/ 278649 h 376268"/>
                  <a:gd name="connsiteX9" fmla="*/ 238754 w 345538"/>
                  <a:gd name="connsiteY9" fmla="*/ 260995 h 376268"/>
                  <a:gd name="connsiteX10" fmla="*/ 345538 w 345538"/>
                  <a:gd name="connsiteY10" fmla="*/ 260995 h 376268"/>
                  <a:gd name="connsiteX11" fmla="*/ 345467 w 345538"/>
                  <a:gd name="connsiteY11" fmla="*/ 261365 h 376268"/>
                  <a:gd name="connsiteX12" fmla="*/ 179798 w 345538"/>
                  <a:gd name="connsiteY12" fmla="*/ 376268 h 376268"/>
                  <a:gd name="connsiteX13" fmla="*/ 0 w 345538"/>
                  <a:gd name="connsiteY13" fmla="*/ 188134 h 376268"/>
                  <a:gd name="connsiteX14" fmla="*/ 179798 w 345538"/>
                  <a:gd name="connsiteY14" fmla="*/ 0 h 37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45538" h="376268">
                    <a:moveTo>
                      <a:pt x="179798" y="0"/>
                    </a:moveTo>
                    <a:cubicBezTo>
                      <a:pt x="254273" y="0"/>
                      <a:pt x="318172" y="47380"/>
                      <a:pt x="345467" y="114904"/>
                    </a:cubicBezTo>
                    <a:lnTo>
                      <a:pt x="345538" y="115273"/>
                    </a:lnTo>
                    <a:lnTo>
                      <a:pt x="238754" y="115273"/>
                    </a:lnTo>
                    <a:lnTo>
                      <a:pt x="214791" y="97619"/>
                    </a:lnTo>
                    <a:cubicBezTo>
                      <a:pt x="204036" y="92648"/>
                      <a:pt x="192211" y="89899"/>
                      <a:pt x="179798" y="89899"/>
                    </a:cubicBezTo>
                    <a:cubicBezTo>
                      <a:pt x="130148" y="89899"/>
                      <a:pt x="89899" y="133880"/>
                      <a:pt x="89899" y="188134"/>
                    </a:cubicBezTo>
                    <a:cubicBezTo>
                      <a:pt x="89899" y="242388"/>
                      <a:pt x="130148" y="286369"/>
                      <a:pt x="179798" y="286369"/>
                    </a:cubicBezTo>
                    <a:cubicBezTo>
                      <a:pt x="192211" y="286369"/>
                      <a:pt x="204036" y="283620"/>
                      <a:pt x="214791" y="278649"/>
                    </a:cubicBezTo>
                    <a:lnTo>
                      <a:pt x="238754" y="260995"/>
                    </a:lnTo>
                    <a:lnTo>
                      <a:pt x="345538" y="260995"/>
                    </a:lnTo>
                    <a:lnTo>
                      <a:pt x="345467" y="261365"/>
                    </a:lnTo>
                    <a:cubicBezTo>
                      <a:pt x="318172" y="328889"/>
                      <a:pt x="254273" y="376268"/>
                      <a:pt x="179798" y="376268"/>
                    </a:cubicBezTo>
                    <a:cubicBezTo>
                      <a:pt x="80498" y="376268"/>
                      <a:pt x="0" y="292038"/>
                      <a:pt x="0" y="188134"/>
                    </a:cubicBezTo>
                    <a:cubicBezTo>
                      <a:pt x="0" y="84230"/>
                      <a:pt x="80498" y="0"/>
                      <a:pt x="179798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4DBF3E-8BD7-4AE8-8E7E-6D64866ECF45}"/>
                </a:ext>
              </a:extLst>
            </p:cNvPr>
            <p:cNvSpPr txBox="1"/>
            <p:nvPr/>
          </p:nvSpPr>
          <p:spPr>
            <a:xfrm>
              <a:off x="2315177" y="4243198"/>
              <a:ext cx="1145253" cy="1569660"/>
            </a:xfrm>
            <a:prstGeom prst="rect">
              <a:avLst/>
            </a:prstGeom>
            <a:grp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r>
                <a:rPr lang="bn-BD" sz="9600" b="1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endParaRPr lang="en-US" sz="9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EC61795-5008-46A0-B4C5-70228D0FCFB0}"/>
              </a:ext>
            </a:extLst>
          </p:cNvPr>
          <p:cNvGrpSpPr/>
          <p:nvPr/>
        </p:nvGrpSpPr>
        <p:grpSpPr>
          <a:xfrm>
            <a:off x="-3761494" y="1698066"/>
            <a:ext cx="2106202" cy="4361734"/>
            <a:chOff x="-2733249" y="1659759"/>
            <a:chExt cx="2106202" cy="4361734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D919FED-1215-4607-B097-F88D274780CD}"/>
                </a:ext>
              </a:extLst>
            </p:cNvPr>
            <p:cNvGrpSpPr/>
            <p:nvPr/>
          </p:nvGrpSpPr>
          <p:grpSpPr>
            <a:xfrm>
              <a:off x="-2733249" y="1659759"/>
              <a:ext cx="2106202" cy="4361734"/>
              <a:chOff x="2770623" y="224884"/>
              <a:chExt cx="2106202" cy="4361734"/>
            </a:xfrm>
            <a:solidFill>
              <a:schemeClr val="accent4"/>
            </a:solidFill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9B0572A2-438B-47FA-B099-380DBB1F4980}"/>
                  </a:ext>
                </a:extLst>
              </p:cNvPr>
              <p:cNvGrpSpPr/>
              <p:nvPr/>
            </p:nvGrpSpPr>
            <p:grpSpPr>
              <a:xfrm>
                <a:off x="2770623" y="649954"/>
                <a:ext cx="2106202" cy="3936664"/>
                <a:chOff x="2770623" y="619119"/>
                <a:chExt cx="2106202" cy="3936664"/>
              </a:xfrm>
              <a:grpFill/>
            </p:grpSpPr>
            <p:sp>
              <p:nvSpPr>
                <p:cNvPr id="42" name="Flowchart: Connector 41">
                  <a:extLst>
                    <a:ext uri="{FF2B5EF4-FFF2-40B4-BE49-F238E27FC236}">
                      <a16:creationId xmlns:a16="http://schemas.microsoft.com/office/drawing/2014/main" id="{A722C963-3009-47C7-A7D8-726E096407E8}"/>
                    </a:ext>
                  </a:extLst>
                </p:cNvPr>
                <p:cNvSpPr/>
                <p:nvPr/>
              </p:nvSpPr>
              <p:spPr>
                <a:xfrm>
                  <a:off x="3741532" y="834645"/>
                  <a:ext cx="164387" cy="171414"/>
                </a:xfrm>
                <a:prstGeom prst="flowChartConnector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A0DE9E48-D749-409D-9B7A-5D8E04555B75}"/>
                    </a:ext>
                  </a:extLst>
                </p:cNvPr>
                <p:cNvGrpSpPr/>
                <p:nvPr/>
              </p:nvGrpSpPr>
              <p:grpSpPr>
                <a:xfrm rot="2707997">
                  <a:off x="3285837" y="1254394"/>
                  <a:ext cx="1078787" cy="1085814"/>
                  <a:chOff x="5729554" y="2465620"/>
                  <a:chExt cx="1078787" cy="1085814"/>
                </a:xfrm>
                <a:grpFill/>
              </p:grpSpPr>
              <p:sp>
                <p:nvSpPr>
                  <p:cNvPr id="46" name="Flowchart: Connector 45">
                    <a:extLst>
                      <a:ext uri="{FF2B5EF4-FFF2-40B4-BE49-F238E27FC236}">
                        <a16:creationId xmlns:a16="http://schemas.microsoft.com/office/drawing/2014/main" id="{E88517ED-28A2-426B-8E9E-7995517AB4E5}"/>
                      </a:ext>
                    </a:extLst>
                  </p:cNvPr>
                  <p:cNvSpPr/>
                  <p:nvPr/>
                </p:nvSpPr>
                <p:spPr>
                  <a:xfrm>
                    <a:off x="5729554" y="2465620"/>
                    <a:ext cx="164387" cy="171414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" name="Flowchart: Connector 46">
                    <a:extLst>
                      <a:ext uri="{FF2B5EF4-FFF2-40B4-BE49-F238E27FC236}">
                        <a16:creationId xmlns:a16="http://schemas.microsoft.com/office/drawing/2014/main" id="{5FBEBE22-36C8-4BF1-8591-33D8E4794A06}"/>
                      </a:ext>
                    </a:extLst>
                  </p:cNvPr>
                  <p:cNvSpPr/>
                  <p:nvPr/>
                </p:nvSpPr>
                <p:spPr>
                  <a:xfrm>
                    <a:off x="5881954" y="2618020"/>
                    <a:ext cx="164387" cy="171414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" name="Flowchart: Connector 47">
                    <a:extLst>
                      <a:ext uri="{FF2B5EF4-FFF2-40B4-BE49-F238E27FC236}">
                        <a16:creationId xmlns:a16="http://schemas.microsoft.com/office/drawing/2014/main" id="{92CF40B6-A480-4BBF-A9BE-E8B5CD0916D1}"/>
                      </a:ext>
                    </a:extLst>
                  </p:cNvPr>
                  <p:cNvSpPr/>
                  <p:nvPr/>
                </p:nvSpPr>
                <p:spPr>
                  <a:xfrm>
                    <a:off x="6034354" y="2770420"/>
                    <a:ext cx="164387" cy="171414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" name="Flowchart: Connector 48">
                    <a:extLst>
                      <a:ext uri="{FF2B5EF4-FFF2-40B4-BE49-F238E27FC236}">
                        <a16:creationId xmlns:a16="http://schemas.microsoft.com/office/drawing/2014/main" id="{51ECCE36-1991-44CD-A5B3-C476AABC217A}"/>
                      </a:ext>
                    </a:extLst>
                  </p:cNvPr>
                  <p:cNvSpPr/>
                  <p:nvPr/>
                </p:nvSpPr>
                <p:spPr>
                  <a:xfrm>
                    <a:off x="6186754" y="2922820"/>
                    <a:ext cx="164387" cy="171414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Flowchart: Connector 49">
                    <a:extLst>
                      <a:ext uri="{FF2B5EF4-FFF2-40B4-BE49-F238E27FC236}">
                        <a16:creationId xmlns:a16="http://schemas.microsoft.com/office/drawing/2014/main" id="{DBFA7330-7FBF-475A-BC2F-31F414D81662}"/>
                      </a:ext>
                    </a:extLst>
                  </p:cNvPr>
                  <p:cNvSpPr/>
                  <p:nvPr/>
                </p:nvSpPr>
                <p:spPr>
                  <a:xfrm>
                    <a:off x="6339154" y="3075220"/>
                    <a:ext cx="164387" cy="171414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Flowchart: Connector 50">
                    <a:extLst>
                      <a:ext uri="{FF2B5EF4-FFF2-40B4-BE49-F238E27FC236}">
                        <a16:creationId xmlns:a16="http://schemas.microsoft.com/office/drawing/2014/main" id="{F380D6AB-73CE-4ED6-9D85-EE72453536A1}"/>
                      </a:ext>
                    </a:extLst>
                  </p:cNvPr>
                  <p:cNvSpPr/>
                  <p:nvPr/>
                </p:nvSpPr>
                <p:spPr>
                  <a:xfrm>
                    <a:off x="6491554" y="3227620"/>
                    <a:ext cx="164387" cy="171414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Flowchart: Connector 51">
                    <a:extLst>
                      <a:ext uri="{FF2B5EF4-FFF2-40B4-BE49-F238E27FC236}">
                        <a16:creationId xmlns:a16="http://schemas.microsoft.com/office/drawing/2014/main" id="{3B1B9A87-ACE0-402E-846F-448106E8C16C}"/>
                      </a:ext>
                    </a:extLst>
                  </p:cNvPr>
                  <p:cNvSpPr/>
                  <p:nvPr/>
                </p:nvSpPr>
                <p:spPr>
                  <a:xfrm>
                    <a:off x="6643954" y="3380020"/>
                    <a:ext cx="164387" cy="171414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4" name="Flowchart: Connector 43">
                  <a:extLst>
                    <a:ext uri="{FF2B5EF4-FFF2-40B4-BE49-F238E27FC236}">
                      <a16:creationId xmlns:a16="http://schemas.microsoft.com/office/drawing/2014/main" id="{3EA8B13A-7739-40DA-9756-9EEDC2A57E00}"/>
                    </a:ext>
                  </a:extLst>
                </p:cNvPr>
                <p:cNvSpPr/>
                <p:nvPr/>
              </p:nvSpPr>
              <p:spPr>
                <a:xfrm>
                  <a:off x="3741531" y="619119"/>
                  <a:ext cx="164387" cy="171414"/>
                </a:xfrm>
                <a:prstGeom prst="flowChartConnector">
                  <a:avLst/>
                </a:pr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1B676AC6-2DDD-4AA5-A6B8-7E673550BEA2}"/>
                    </a:ext>
                  </a:extLst>
                </p:cNvPr>
                <p:cNvSpPr/>
                <p:nvPr/>
              </p:nvSpPr>
              <p:spPr>
                <a:xfrm>
                  <a:off x="2770623" y="2562595"/>
                  <a:ext cx="2106202" cy="1993188"/>
                </a:xfrm>
                <a:custGeom>
                  <a:avLst/>
                  <a:gdLst>
                    <a:gd name="connsiteX0" fmla="*/ 1051594 w 2106202"/>
                    <a:gd name="connsiteY0" fmla="*/ 67459 h 1993188"/>
                    <a:gd name="connsiteX1" fmla="*/ 969400 w 2106202"/>
                    <a:gd name="connsiteY1" fmla="*/ 153166 h 1993188"/>
                    <a:gd name="connsiteX2" fmla="*/ 1051594 w 2106202"/>
                    <a:gd name="connsiteY2" fmla="*/ 238873 h 1993188"/>
                    <a:gd name="connsiteX3" fmla="*/ 1133788 w 2106202"/>
                    <a:gd name="connsiteY3" fmla="*/ 153166 h 1993188"/>
                    <a:gd name="connsiteX4" fmla="*/ 1051594 w 2106202"/>
                    <a:gd name="connsiteY4" fmla="*/ 67459 h 1993188"/>
                    <a:gd name="connsiteX5" fmla="*/ 1053101 w 2106202"/>
                    <a:gd name="connsiteY5" fmla="*/ 0 h 1993188"/>
                    <a:gd name="connsiteX6" fmla="*/ 2106202 w 2106202"/>
                    <a:gd name="connsiteY6" fmla="*/ 996594 h 1993188"/>
                    <a:gd name="connsiteX7" fmla="*/ 1053101 w 2106202"/>
                    <a:gd name="connsiteY7" fmla="*/ 1993188 h 1993188"/>
                    <a:gd name="connsiteX8" fmla="*/ 0 w 2106202"/>
                    <a:gd name="connsiteY8" fmla="*/ 996594 h 1993188"/>
                    <a:gd name="connsiteX9" fmla="*/ 1053101 w 2106202"/>
                    <a:gd name="connsiteY9" fmla="*/ 0 h 1993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106202" h="1993188">
                      <a:moveTo>
                        <a:pt x="1051594" y="67459"/>
                      </a:moveTo>
                      <a:cubicBezTo>
                        <a:pt x="1006200" y="67459"/>
                        <a:pt x="969400" y="105831"/>
                        <a:pt x="969400" y="153166"/>
                      </a:cubicBezTo>
                      <a:cubicBezTo>
                        <a:pt x="969400" y="200501"/>
                        <a:pt x="1006200" y="238873"/>
                        <a:pt x="1051594" y="238873"/>
                      </a:cubicBezTo>
                      <a:cubicBezTo>
                        <a:pt x="1096988" y="238873"/>
                        <a:pt x="1133788" y="200501"/>
                        <a:pt x="1133788" y="153166"/>
                      </a:cubicBezTo>
                      <a:cubicBezTo>
                        <a:pt x="1133788" y="105831"/>
                        <a:pt x="1096988" y="67459"/>
                        <a:pt x="1051594" y="67459"/>
                      </a:cubicBezTo>
                      <a:close/>
                      <a:moveTo>
                        <a:pt x="1053101" y="0"/>
                      </a:moveTo>
                      <a:cubicBezTo>
                        <a:pt x="1634713" y="0"/>
                        <a:pt x="2106202" y="446190"/>
                        <a:pt x="2106202" y="996594"/>
                      </a:cubicBezTo>
                      <a:cubicBezTo>
                        <a:pt x="2106202" y="1546998"/>
                        <a:pt x="1634713" y="1993188"/>
                        <a:pt x="1053101" y="1993188"/>
                      </a:cubicBezTo>
                      <a:cubicBezTo>
                        <a:pt x="471489" y="1993188"/>
                        <a:pt x="0" y="1546998"/>
                        <a:pt x="0" y="996594"/>
                      </a:cubicBezTo>
                      <a:cubicBezTo>
                        <a:pt x="0" y="446190"/>
                        <a:pt x="471489" y="0"/>
                        <a:pt x="105310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54A7368A-AAD6-47B5-9CE3-08B1C2866CC8}"/>
                  </a:ext>
                </a:extLst>
              </p:cNvPr>
              <p:cNvSpPr/>
              <p:nvPr/>
            </p:nvSpPr>
            <p:spPr>
              <a:xfrm rot="10800000">
                <a:off x="3650955" y="224884"/>
                <a:ext cx="345538" cy="376268"/>
              </a:xfrm>
              <a:custGeom>
                <a:avLst/>
                <a:gdLst>
                  <a:gd name="connsiteX0" fmla="*/ 179798 w 345538"/>
                  <a:gd name="connsiteY0" fmla="*/ 0 h 376268"/>
                  <a:gd name="connsiteX1" fmla="*/ 345467 w 345538"/>
                  <a:gd name="connsiteY1" fmla="*/ 114904 h 376268"/>
                  <a:gd name="connsiteX2" fmla="*/ 345538 w 345538"/>
                  <a:gd name="connsiteY2" fmla="*/ 115273 h 376268"/>
                  <a:gd name="connsiteX3" fmla="*/ 238754 w 345538"/>
                  <a:gd name="connsiteY3" fmla="*/ 115273 h 376268"/>
                  <a:gd name="connsiteX4" fmla="*/ 214791 w 345538"/>
                  <a:gd name="connsiteY4" fmla="*/ 97619 h 376268"/>
                  <a:gd name="connsiteX5" fmla="*/ 179798 w 345538"/>
                  <a:gd name="connsiteY5" fmla="*/ 89899 h 376268"/>
                  <a:gd name="connsiteX6" fmla="*/ 89899 w 345538"/>
                  <a:gd name="connsiteY6" fmla="*/ 188134 h 376268"/>
                  <a:gd name="connsiteX7" fmla="*/ 179798 w 345538"/>
                  <a:gd name="connsiteY7" fmla="*/ 286369 h 376268"/>
                  <a:gd name="connsiteX8" fmla="*/ 214791 w 345538"/>
                  <a:gd name="connsiteY8" fmla="*/ 278649 h 376268"/>
                  <a:gd name="connsiteX9" fmla="*/ 238754 w 345538"/>
                  <a:gd name="connsiteY9" fmla="*/ 260995 h 376268"/>
                  <a:gd name="connsiteX10" fmla="*/ 345538 w 345538"/>
                  <a:gd name="connsiteY10" fmla="*/ 260995 h 376268"/>
                  <a:gd name="connsiteX11" fmla="*/ 345467 w 345538"/>
                  <a:gd name="connsiteY11" fmla="*/ 261365 h 376268"/>
                  <a:gd name="connsiteX12" fmla="*/ 179798 w 345538"/>
                  <a:gd name="connsiteY12" fmla="*/ 376268 h 376268"/>
                  <a:gd name="connsiteX13" fmla="*/ 0 w 345538"/>
                  <a:gd name="connsiteY13" fmla="*/ 188134 h 376268"/>
                  <a:gd name="connsiteX14" fmla="*/ 179798 w 345538"/>
                  <a:gd name="connsiteY14" fmla="*/ 0 h 37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45538" h="376268">
                    <a:moveTo>
                      <a:pt x="179798" y="0"/>
                    </a:moveTo>
                    <a:cubicBezTo>
                      <a:pt x="254273" y="0"/>
                      <a:pt x="318172" y="47380"/>
                      <a:pt x="345467" y="114904"/>
                    </a:cubicBezTo>
                    <a:lnTo>
                      <a:pt x="345538" y="115273"/>
                    </a:lnTo>
                    <a:lnTo>
                      <a:pt x="238754" y="115273"/>
                    </a:lnTo>
                    <a:lnTo>
                      <a:pt x="214791" y="97619"/>
                    </a:lnTo>
                    <a:cubicBezTo>
                      <a:pt x="204036" y="92648"/>
                      <a:pt x="192211" y="89899"/>
                      <a:pt x="179798" y="89899"/>
                    </a:cubicBezTo>
                    <a:cubicBezTo>
                      <a:pt x="130148" y="89899"/>
                      <a:pt x="89899" y="133880"/>
                      <a:pt x="89899" y="188134"/>
                    </a:cubicBezTo>
                    <a:cubicBezTo>
                      <a:pt x="89899" y="242388"/>
                      <a:pt x="130148" y="286369"/>
                      <a:pt x="179798" y="286369"/>
                    </a:cubicBezTo>
                    <a:cubicBezTo>
                      <a:pt x="192211" y="286369"/>
                      <a:pt x="204036" y="283620"/>
                      <a:pt x="214791" y="278649"/>
                    </a:cubicBezTo>
                    <a:lnTo>
                      <a:pt x="238754" y="260995"/>
                    </a:lnTo>
                    <a:lnTo>
                      <a:pt x="345538" y="260995"/>
                    </a:lnTo>
                    <a:lnTo>
                      <a:pt x="345467" y="261365"/>
                    </a:lnTo>
                    <a:cubicBezTo>
                      <a:pt x="318172" y="328889"/>
                      <a:pt x="254273" y="376268"/>
                      <a:pt x="179798" y="376268"/>
                    </a:cubicBezTo>
                    <a:cubicBezTo>
                      <a:pt x="80498" y="376268"/>
                      <a:pt x="0" y="292038"/>
                      <a:pt x="0" y="188134"/>
                    </a:cubicBezTo>
                    <a:cubicBezTo>
                      <a:pt x="0" y="84230"/>
                      <a:pt x="80498" y="0"/>
                      <a:pt x="179798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FE95B577-70C4-4D88-86A9-404D225E90E5}"/>
                </a:ext>
              </a:extLst>
            </p:cNvPr>
            <p:cNvSpPr txBox="1"/>
            <p:nvPr/>
          </p:nvSpPr>
          <p:spPr>
            <a:xfrm>
              <a:off x="-2106747" y="4259850"/>
              <a:ext cx="126883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r>
                <a:rPr lang="bn-BD" sz="9600" b="1" dirty="0">
                  <a:solidFill>
                    <a:srgbClr val="FF0066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endParaRPr lang="en-US" sz="9600" b="1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0C2EDB29-3630-44A3-82E3-7B410E1F3501}"/>
              </a:ext>
            </a:extLst>
          </p:cNvPr>
          <p:cNvGrpSpPr/>
          <p:nvPr/>
        </p:nvGrpSpPr>
        <p:grpSpPr>
          <a:xfrm>
            <a:off x="-4283464" y="1703843"/>
            <a:ext cx="2106202" cy="4384475"/>
            <a:chOff x="1682419" y="2170051"/>
            <a:chExt cx="2106202" cy="4384475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2AC4FA5D-32DB-466D-B986-F29491771AA4}"/>
                </a:ext>
              </a:extLst>
            </p:cNvPr>
            <p:cNvGrpSpPr/>
            <p:nvPr/>
          </p:nvGrpSpPr>
          <p:grpSpPr>
            <a:xfrm>
              <a:off x="1682419" y="2170051"/>
              <a:ext cx="2106202" cy="4384475"/>
              <a:chOff x="1663162" y="1859131"/>
              <a:chExt cx="2106202" cy="4384475"/>
            </a:xfrm>
          </p:grpSpPr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5CC67BF4-49CB-409F-AF77-A2DD43F77750}"/>
                  </a:ext>
                </a:extLst>
              </p:cNvPr>
              <p:cNvGrpSpPr/>
              <p:nvPr/>
            </p:nvGrpSpPr>
            <p:grpSpPr>
              <a:xfrm>
                <a:off x="2623026" y="2293752"/>
                <a:ext cx="174422" cy="1906952"/>
                <a:chOff x="2623026" y="2293752"/>
                <a:chExt cx="174422" cy="1906952"/>
              </a:xfrm>
            </p:grpSpPr>
            <p:sp>
              <p:nvSpPr>
                <p:cNvPr id="27" name="Flowchart: Connector 26">
                  <a:extLst>
                    <a:ext uri="{FF2B5EF4-FFF2-40B4-BE49-F238E27FC236}">
                      <a16:creationId xmlns:a16="http://schemas.microsoft.com/office/drawing/2014/main" id="{2E152C46-F36A-48CA-BBA6-FD883C0C0DB8}"/>
                    </a:ext>
                  </a:extLst>
                </p:cNvPr>
                <p:cNvSpPr/>
                <p:nvPr/>
              </p:nvSpPr>
              <p:spPr>
                <a:xfrm>
                  <a:off x="2626538" y="2509278"/>
                  <a:ext cx="164387" cy="171414"/>
                </a:xfrm>
                <a:prstGeom prst="flowChartConnector">
                  <a:avLst/>
                </a:prstGeom>
                <a:solidFill>
                  <a:srgbClr val="00B050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Flowchart: Connector 31">
                  <a:extLst>
                    <a:ext uri="{FF2B5EF4-FFF2-40B4-BE49-F238E27FC236}">
                      <a16:creationId xmlns:a16="http://schemas.microsoft.com/office/drawing/2014/main" id="{6C222869-3EB4-4964-A429-258C16568E46}"/>
                    </a:ext>
                  </a:extLst>
                </p:cNvPr>
                <p:cNvSpPr/>
                <p:nvPr/>
              </p:nvSpPr>
              <p:spPr>
                <a:xfrm rot="2707997">
                  <a:off x="2629547" y="2739650"/>
                  <a:ext cx="164387" cy="171414"/>
                </a:xfrm>
                <a:prstGeom prst="flowChartConnector">
                  <a:avLst/>
                </a:prstGeom>
                <a:solidFill>
                  <a:srgbClr val="00B050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Flowchart: Connector 32">
                  <a:extLst>
                    <a:ext uri="{FF2B5EF4-FFF2-40B4-BE49-F238E27FC236}">
                      <a16:creationId xmlns:a16="http://schemas.microsoft.com/office/drawing/2014/main" id="{7A91F178-4354-4465-BC0E-BA77E7FCF845}"/>
                    </a:ext>
                  </a:extLst>
                </p:cNvPr>
                <p:cNvSpPr/>
                <p:nvPr/>
              </p:nvSpPr>
              <p:spPr>
                <a:xfrm rot="2707997">
                  <a:off x="2629046" y="2955176"/>
                  <a:ext cx="164387" cy="171414"/>
                </a:xfrm>
                <a:prstGeom prst="flowChartConnector">
                  <a:avLst/>
                </a:prstGeom>
                <a:solidFill>
                  <a:srgbClr val="00B050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Flowchart: Connector 33">
                  <a:extLst>
                    <a:ext uri="{FF2B5EF4-FFF2-40B4-BE49-F238E27FC236}">
                      <a16:creationId xmlns:a16="http://schemas.microsoft.com/office/drawing/2014/main" id="{B970A8BA-7DA4-434F-8ABE-743256E90C5B}"/>
                    </a:ext>
                  </a:extLst>
                </p:cNvPr>
                <p:cNvSpPr/>
                <p:nvPr/>
              </p:nvSpPr>
              <p:spPr>
                <a:xfrm rot="2707997">
                  <a:off x="2628544" y="3170701"/>
                  <a:ext cx="164387" cy="171414"/>
                </a:xfrm>
                <a:prstGeom prst="flowChartConnector">
                  <a:avLst/>
                </a:prstGeom>
                <a:solidFill>
                  <a:srgbClr val="00B050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Flowchart: Connector 34">
                  <a:extLst>
                    <a:ext uri="{FF2B5EF4-FFF2-40B4-BE49-F238E27FC236}">
                      <a16:creationId xmlns:a16="http://schemas.microsoft.com/office/drawing/2014/main" id="{96803A79-8A7D-4F27-B97D-9D16101726A1}"/>
                    </a:ext>
                  </a:extLst>
                </p:cNvPr>
                <p:cNvSpPr/>
                <p:nvPr/>
              </p:nvSpPr>
              <p:spPr>
                <a:xfrm rot="2707997">
                  <a:off x="2628043" y="3386227"/>
                  <a:ext cx="164387" cy="171414"/>
                </a:xfrm>
                <a:prstGeom prst="flowChartConnector">
                  <a:avLst/>
                </a:prstGeom>
                <a:solidFill>
                  <a:srgbClr val="00B050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Flowchart: Connector 35">
                  <a:extLst>
                    <a:ext uri="{FF2B5EF4-FFF2-40B4-BE49-F238E27FC236}">
                      <a16:creationId xmlns:a16="http://schemas.microsoft.com/office/drawing/2014/main" id="{B3873275-2921-4307-99C7-839DD8F32E1C}"/>
                    </a:ext>
                  </a:extLst>
                </p:cNvPr>
                <p:cNvSpPr/>
                <p:nvPr/>
              </p:nvSpPr>
              <p:spPr>
                <a:xfrm rot="2707997">
                  <a:off x="2627542" y="3601753"/>
                  <a:ext cx="164387" cy="171414"/>
                </a:xfrm>
                <a:prstGeom prst="flowChartConnector">
                  <a:avLst/>
                </a:prstGeom>
                <a:solidFill>
                  <a:srgbClr val="00B050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Flowchart: Connector 36">
                  <a:extLst>
                    <a:ext uri="{FF2B5EF4-FFF2-40B4-BE49-F238E27FC236}">
                      <a16:creationId xmlns:a16="http://schemas.microsoft.com/office/drawing/2014/main" id="{80C4EE4A-054B-4967-9B77-866817AC0199}"/>
                    </a:ext>
                  </a:extLst>
                </p:cNvPr>
                <p:cNvSpPr/>
                <p:nvPr/>
              </p:nvSpPr>
              <p:spPr>
                <a:xfrm rot="2707997">
                  <a:off x="2627040" y="3817278"/>
                  <a:ext cx="164387" cy="171414"/>
                </a:xfrm>
                <a:prstGeom prst="flowChartConnector">
                  <a:avLst/>
                </a:prstGeom>
                <a:solidFill>
                  <a:srgbClr val="00B050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Flowchart: Connector 37">
                  <a:extLst>
                    <a:ext uri="{FF2B5EF4-FFF2-40B4-BE49-F238E27FC236}">
                      <a16:creationId xmlns:a16="http://schemas.microsoft.com/office/drawing/2014/main" id="{34C91211-0492-459E-B4EF-FA51098A20C1}"/>
                    </a:ext>
                  </a:extLst>
                </p:cNvPr>
                <p:cNvSpPr/>
                <p:nvPr/>
              </p:nvSpPr>
              <p:spPr>
                <a:xfrm rot="2707997">
                  <a:off x="2626539" y="4032804"/>
                  <a:ext cx="164387" cy="171414"/>
                </a:xfrm>
                <a:prstGeom prst="flowChartConnector">
                  <a:avLst/>
                </a:prstGeom>
                <a:solidFill>
                  <a:srgbClr val="00B050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Flowchart: Connector 28">
                  <a:extLst>
                    <a:ext uri="{FF2B5EF4-FFF2-40B4-BE49-F238E27FC236}">
                      <a16:creationId xmlns:a16="http://schemas.microsoft.com/office/drawing/2014/main" id="{8796FD82-4186-4BC9-81E8-3C413C9FABF8}"/>
                    </a:ext>
                  </a:extLst>
                </p:cNvPr>
                <p:cNvSpPr/>
                <p:nvPr/>
              </p:nvSpPr>
              <p:spPr>
                <a:xfrm>
                  <a:off x="2626537" y="2293752"/>
                  <a:ext cx="164387" cy="171414"/>
                </a:xfrm>
                <a:prstGeom prst="flowChartConnector">
                  <a:avLst/>
                </a:prstGeom>
                <a:solidFill>
                  <a:srgbClr val="00B050"/>
                </a:solidFill>
                <a:ln>
                  <a:noFill/>
                </a:ln>
                <a:effectLst>
                  <a:outerShdw blurRad="149987" dist="250190" dir="8460000" algn="ctr">
                    <a:srgbClr val="000000">
                      <a:alpha val="28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  <a:sp3d prstMaterial="metal">
                  <a:bevelT w="88900" h="889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8181EFB-461B-4D91-A978-39867B5B8717}"/>
                  </a:ext>
                </a:extLst>
              </p:cNvPr>
              <p:cNvSpPr/>
              <p:nvPr/>
            </p:nvSpPr>
            <p:spPr>
              <a:xfrm>
                <a:off x="1663162" y="4250418"/>
                <a:ext cx="2106202" cy="1993188"/>
              </a:xfrm>
              <a:custGeom>
                <a:avLst/>
                <a:gdLst>
                  <a:gd name="connsiteX0" fmla="*/ 1051594 w 2106202"/>
                  <a:gd name="connsiteY0" fmla="*/ 67459 h 1993188"/>
                  <a:gd name="connsiteX1" fmla="*/ 969400 w 2106202"/>
                  <a:gd name="connsiteY1" fmla="*/ 153166 h 1993188"/>
                  <a:gd name="connsiteX2" fmla="*/ 1051594 w 2106202"/>
                  <a:gd name="connsiteY2" fmla="*/ 238873 h 1993188"/>
                  <a:gd name="connsiteX3" fmla="*/ 1133788 w 2106202"/>
                  <a:gd name="connsiteY3" fmla="*/ 153166 h 1993188"/>
                  <a:gd name="connsiteX4" fmla="*/ 1051594 w 2106202"/>
                  <a:gd name="connsiteY4" fmla="*/ 67459 h 1993188"/>
                  <a:gd name="connsiteX5" fmla="*/ 1053101 w 2106202"/>
                  <a:gd name="connsiteY5" fmla="*/ 0 h 1993188"/>
                  <a:gd name="connsiteX6" fmla="*/ 2106202 w 2106202"/>
                  <a:gd name="connsiteY6" fmla="*/ 996594 h 1993188"/>
                  <a:gd name="connsiteX7" fmla="*/ 1053101 w 2106202"/>
                  <a:gd name="connsiteY7" fmla="*/ 1993188 h 1993188"/>
                  <a:gd name="connsiteX8" fmla="*/ 0 w 2106202"/>
                  <a:gd name="connsiteY8" fmla="*/ 996594 h 1993188"/>
                  <a:gd name="connsiteX9" fmla="*/ 1053101 w 2106202"/>
                  <a:gd name="connsiteY9" fmla="*/ 0 h 1993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06202" h="1993188">
                    <a:moveTo>
                      <a:pt x="1051594" y="67459"/>
                    </a:moveTo>
                    <a:cubicBezTo>
                      <a:pt x="1006200" y="67459"/>
                      <a:pt x="969400" y="105831"/>
                      <a:pt x="969400" y="153166"/>
                    </a:cubicBezTo>
                    <a:cubicBezTo>
                      <a:pt x="969400" y="200501"/>
                      <a:pt x="1006200" y="238873"/>
                      <a:pt x="1051594" y="238873"/>
                    </a:cubicBezTo>
                    <a:cubicBezTo>
                      <a:pt x="1096988" y="238873"/>
                      <a:pt x="1133788" y="200501"/>
                      <a:pt x="1133788" y="153166"/>
                    </a:cubicBezTo>
                    <a:cubicBezTo>
                      <a:pt x="1133788" y="105831"/>
                      <a:pt x="1096988" y="67459"/>
                      <a:pt x="1051594" y="67459"/>
                    </a:cubicBezTo>
                    <a:close/>
                    <a:moveTo>
                      <a:pt x="1053101" y="0"/>
                    </a:moveTo>
                    <a:cubicBezTo>
                      <a:pt x="1634713" y="0"/>
                      <a:pt x="2106202" y="446190"/>
                      <a:pt x="2106202" y="996594"/>
                    </a:cubicBezTo>
                    <a:cubicBezTo>
                      <a:pt x="2106202" y="1546998"/>
                      <a:pt x="1634713" y="1993188"/>
                      <a:pt x="1053101" y="1993188"/>
                    </a:cubicBezTo>
                    <a:cubicBezTo>
                      <a:pt x="471489" y="1993188"/>
                      <a:pt x="0" y="1546998"/>
                      <a:pt x="0" y="996594"/>
                    </a:cubicBezTo>
                    <a:cubicBezTo>
                      <a:pt x="0" y="446190"/>
                      <a:pt x="471489" y="0"/>
                      <a:pt x="1053101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D5733249-DA14-4EBD-AAB3-877132C0F82E}"/>
                  </a:ext>
                </a:extLst>
              </p:cNvPr>
              <p:cNvSpPr/>
              <p:nvPr/>
            </p:nvSpPr>
            <p:spPr>
              <a:xfrm rot="10800000">
                <a:off x="2535446" y="1859131"/>
                <a:ext cx="345538" cy="376268"/>
              </a:xfrm>
              <a:custGeom>
                <a:avLst/>
                <a:gdLst>
                  <a:gd name="connsiteX0" fmla="*/ 179798 w 345538"/>
                  <a:gd name="connsiteY0" fmla="*/ 0 h 376268"/>
                  <a:gd name="connsiteX1" fmla="*/ 345467 w 345538"/>
                  <a:gd name="connsiteY1" fmla="*/ 114904 h 376268"/>
                  <a:gd name="connsiteX2" fmla="*/ 345538 w 345538"/>
                  <a:gd name="connsiteY2" fmla="*/ 115273 h 376268"/>
                  <a:gd name="connsiteX3" fmla="*/ 238754 w 345538"/>
                  <a:gd name="connsiteY3" fmla="*/ 115273 h 376268"/>
                  <a:gd name="connsiteX4" fmla="*/ 214791 w 345538"/>
                  <a:gd name="connsiteY4" fmla="*/ 97619 h 376268"/>
                  <a:gd name="connsiteX5" fmla="*/ 179798 w 345538"/>
                  <a:gd name="connsiteY5" fmla="*/ 89899 h 376268"/>
                  <a:gd name="connsiteX6" fmla="*/ 89899 w 345538"/>
                  <a:gd name="connsiteY6" fmla="*/ 188134 h 376268"/>
                  <a:gd name="connsiteX7" fmla="*/ 179798 w 345538"/>
                  <a:gd name="connsiteY7" fmla="*/ 286369 h 376268"/>
                  <a:gd name="connsiteX8" fmla="*/ 214791 w 345538"/>
                  <a:gd name="connsiteY8" fmla="*/ 278649 h 376268"/>
                  <a:gd name="connsiteX9" fmla="*/ 238754 w 345538"/>
                  <a:gd name="connsiteY9" fmla="*/ 260995 h 376268"/>
                  <a:gd name="connsiteX10" fmla="*/ 345538 w 345538"/>
                  <a:gd name="connsiteY10" fmla="*/ 260995 h 376268"/>
                  <a:gd name="connsiteX11" fmla="*/ 345467 w 345538"/>
                  <a:gd name="connsiteY11" fmla="*/ 261365 h 376268"/>
                  <a:gd name="connsiteX12" fmla="*/ 179798 w 345538"/>
                  <a:gd name="connsiteY12" fmla="*/ 376268 h 376268"/>
                  <a:gd name="connsiteX13" fmla="*/ 0 w 345538"/>
                  <a:gd name="connsiteY13" fmla="*/ 188134 h 376268"/>
                  <a:gd name="connsiteX14" fmla="*/ 179798 w 345538"/>
                  <a:gd name="connsiteY14" fmla="*/ 0 h 376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45538" h="376268">
                    <a:moveTo>
                      <a:pt x="179798" y="0"/>
                    </a:moveTo>
                    <a:cubicBezTo>
                      <a:pt x="254273" y="0"/>
                      <a:pt x="318172" y="47380"/>
                      <a:pt x="345467" y="114904"/>
                    </a:cubicBezTo>
                    <a:lnTo>
                      <a:pt x="345538" y="115273"/>
                    </a:lnTo>
                    <a:lnTo>
                      <a:pt x="238754" y="115273"/>
                    </a:lnTo>
                    <a:lnTo>
                      <a:pt x="214791" y="97619"/>
                    </a:lnTo>
                    <a:cubicBezTo>
                      <a:pt x="204036" y="92648"/>
                      <a:pt x="192211" y="89899"/>
                      <a:pt x="179798" y="89899"/>
                    </a:cubicBezTo>
                    <a:cubicBezTo>
                      <a:pt x="130148" y="89899"/>
                      <a:pt x="89899" y="133880"/>
                      <a:pt x="89899" y="188134"/>
                    </a:cubicBezTo>
                    <a:cubicBezTo>
                      <a:pt x="89899" y="242388"/>
                      <a:pt x="130148" y="286369"/>
                      <a:pt x="179798" y="286369"/>
                    </a:cubicBezTo>
                    <a:cubicBezTo>
                      <a:pt x="192211" y="286369"/>
                      <a:pt x="204036" y="283620"/>
                      <a:pt x="214791" y="278649"/>
                    </a:cubicBezTo>
                    <a:lnTo>
                      <a:pt x="238754" y="260995"/>
                    </a:lnTo>
                    <a:lnTo>
                      <a:pt x="345538" y="260995"/>
                    </a:lnTo>
                    <a:lnTo>
                      <a:pt x="345467" y="261365"/>
                    </a:lnTo>
                    <a:cubicBezTo>
                      <a:pt x="318172" y="328889"/>
                      <a:pt x="254273" y="376268"/>
                      <a:pt x="179798" y="376268"/>
                    </a:cubicBezTo>
                    <a:cubicBezTo>
                      <a:pt x="80498" y="376268"/>
                      <a:pt x="0" y="292038"/>
                      <a:pt x="0" y="188134"/>
                    </a:cubicBezTo>
                    <a:cubicBezTo>
                      <a:pt x="0" y="84230"/>
                      <a:pt x="80498" y="0"/>
                      <a:pt x="179798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C050CC29-1F84-44E6-A3B5-6F746878F9E1}"/>
                </a:ext>
              </a:extLst>
            </p:cNvPr>
            <p:cNvSpPr txBox="1"/>
            <p:nvPr/>
          </p:nvSpPr>
          <p:spPr>
            <a:xfrm>
              <a:off x="2139459" y="4804562"/>
              <a:ext cx="135577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r>
                <a:rPr lang="bn-BD" sz="9600" b="1" dirty="0">
                  <a:solidFill>
                    <a:srgbClr val="F2955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endParaRPr lang="en-US" sz="9600" b="1" dirty="0">
                <a:solidFill>
                  <a:srgbClr val="F2955C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D625F588-DB6C-4D38-ABAA-A1C60E606D96}"/>
              </a:ext>
            </a:extLst>
          </p:cNvPr>
          <p:cNvGrpSpPr/>
          <p:nvPr/>
        </p:nvGrpSpPr>
        <p:grpSpPr>
          <a:xfrm>
            <a:off x="-4879980" y="1703843"/>
            <a:ext cx="2106202" cy="4384935"/>
            <a:chOff x="5805" y="1615331"/>
            <a:chExt cx="2106202" cy="4384935"/>
          </a:xfrm>
          <a:solidFill>
            <a:srgbClr val="D60093"/>
          </a:solidFill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417464D-FD62-41A8-B323-59BE690DCA19}"/>
                </a:ext>
              </a:extLst>
            </p:cNvPr>
            <p:cNvGrpSpPr/>
            <p:nvPr/>
          </p:nvGrpSpPr>
          <p:grpSpPr>
            <a:xfrm>
              <a:off x="5805" y="1615331"/>
              <a:ext cx="2106202" cy="4384935"/>
              <a:chOff x="-2106202" y="1581250"/>
              <a:chExt cx="2106202" cy="4384935"/>
            </a:xfrm>
            <a:grpFill/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F25ACB81-366D-4A18-9C03-F9FFECF8DBFB}"/>
                  </a:ext>
                </a:extLst>
              </p:cNvPr>
              <p:cNvSpPr/>
              <p:nvPr/>
            </p:nvSpPr>
            <p:spPr>
              <a:xfrm>
                <a:off x="-2106202" y="3972997"/>
                <a:ext cx="2106202" cy="1993188"/>
              </a:xfrm>
              <a:custGeom>
                <a:avLst/>
                <a:gdLst>
                  <a:gd name="connsiteX0" fmla="*/ 1051594 w 2106202"/>
                  <a:gd name="connsiteY0" fmla="*/ 67459 h 1993188"/>
                  <a:gd name="connsiteX1" fmla="*/ 969400 w 2106202"/>
                  <a:gd name="connsiteY1" fmla="*/ 153166 h 1993188"/>
                  <a:gd name="connsiteX2" fmla="*/ 1051594 w 2106202"/>
                  <a:gd name="connsiteY2" fmla="*/ 238873 h 1993188"/>
                  <a:gd name="connsiteX3" fmla="*/ 1133788 w 2106202"/>
                  <a:gd name="connsiteY3" fmla="*/ 153166 h 1993188"/>
                  <a:gd name="connsiteX4" fmla="*/ 1051594 w 2106202"/>
                  <a:gd name="connsiteY4" fmla="*/ 67459 h 1993188"/>
                  <a:gd name="connsiteX5" fmla="*/ 1053101 w 2106202"/>
                  <a:gd name="connsiteY5" fmla="*/ 0 h 1993188"/>
                  <a:gd name="connsiteX6" fmla="*/ 2106202 w 2106202"/>
                  <a:gd name="connsiteY6" fmla="*/ 996594 h 1993188"/>
                  <a:gd name="connsiteX7" fmla="*/ 1053101 w 2106202"/>
                  <a:gd name="connsiteY7" fmla="*/ 1993188 h 1993188"/>
                  <a:gd name="connsiteX8" fmla="*/ 0 w 2106202"/>
                  <a:gd name="connsiteY8" fmla="*/ 996594 h 1993188"/>
                  <a:gd name="connsiteX9" fmla="*/ 1053101 w 2106202"/>
                  <a:gd name="connsiteY9" fmla="*/ 0 h 1993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06202" h="1993188">
                    <a:moveTo>
                      <a:pt x="1051594" y="67459"/>
                    </a:moveTo>
                    <a:cubicBezTo>
                      <a:pt x="1006200" y="67459"/>
                      <a:pt x="969400" y="105831"/>
                      <a:pt x="969400" y="153166"/>
                    </a:cubicBezTo>
                    <a:cubicBezTo>
                      <a:pt x="969400" y="200501"/>
                      <a:pt x="1006200" y="238873"/>
                      <a:pt x="1051594" y="238873"/>
                    </a:cubicBezTo>
                    <a:cubicBezTo>
                      <a:pt x="1096988" y="238873"/>
                      <a:pt x="1133788" y="200501"/>
                      <a:pt x="1133788" y="153166"/>
                    </a:cubicBezTo>
                    <a:cubicBezTo>
                      <a:pt x="1133788" y="105831"/>
                      <a:pt x="1096988" y="67459"/>
                      <a:pt x="1051594" y="67459"/>
                    </a:cubicBezTo>
                    <a:close/>
                    <a:moveTo>
                      <a:pt x="1053101" y="0"/>
                    </a:moveTo>
                    <a:cubicBezTo>
                      <a:pt x="1634713" y="0"/>
                      <a:pt x="2106202" y="446190"/>
                      <a:pt x="2106202" y="996594"/>
                    </a:cubicBezTo>
                    <a:cubicBezTo>
                      <a:pt x="2106202" y="1546998"/>
                      <a:pt x="1634713" y="1993188"/>
                      <a:pt x="1053101" y="1993188"/>
                    </a:cubicBezTo>
                    <a:cubicBezTo>
                      <a:pt x="471489" y="1993188"/>
                      <a:pt x="0" y="1546998"/>
                      <a:pt x="0" y="996594"/>
                    </a:cubicBezTo>
                    <a:cubicBezTo>
                      <a:pt x="0" y="446190"/>
                      <a:pt x="471489" y="0"/>
                      <a:pt x="1053101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27E80A3C-8DF2-4656-AFBB-89BA2721A136}"/>
                  </a:ext>
                </a:extLst>
              </p:cNvPr>
              <p:cNvGrpSpPr/>
              <p:nvPr/>
            </p:nvGrpSpPr>
            <p:grpSpPr>
              <a:xfrm>
                <a:off x="-1581491" y="1581250"/>
                <a:ext cx="1085814" cy="2155480"/>
                <a:chOff x="-1603267" y="1649121"/>
                <a:chExt cx="1085814" cy="2155480"/>
              </a:xfrm>
              <a:grpFill/>
            </p:grpSpPr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AC329D63-0B8B-4014-AB10-E2DB8D170080}"/>
                    </a:ext>
                  </a:extLst>
                </p:cNvPr>
                <p:cNvGrpSpPr/>
                <p:nvPr/>
              </p:nvGrpSpPr>
              <p:grpSpPr>
                <a:xfrm rot="2707997">
                  <a:off x="-1599754" y="2722301"/>
                  <a:ext cx="1078787" cy="1085814"/>
                  <a:chOff x="5729554" y="2465620"/>
                  <a:chExt cx="1078787" cy="1085814"/>
                </a:xfrm>
                <a:grpFill/>
                <a:scene3d>
                  <a:camera prst="orthographicFront">
                    <a:rot lat="0" lon="0" rev="0"/>
                  </a:camera>
                  <a:lightRig rig="contrasting" dir="t">
                    <a:rot lat="0" lon="0" rev="1500000"/>
                  </a:lightRig>
                </a:scene3d>
              </p:grpSpPr>
              <p:sp>
                <p:nvSpPr>
                  <p:cNvPr id="14" name="Flowchart: Connector 13">
                    <a:extLst>
                      <a:ext uri="{FF2B5EF4-FFF2-40B4-BE49-F238E27FC236}">
                        <a16:creationId xmlns:a16="http://schemas.microsoft.com/office/drawing/2014/main" id="{15620425-424E-46EB-B0DD-2C70C12E2E4A}"/>
                      </a:ext>
                    </a:extLst>
                  </p:cNvPr>
                  <p:cNvSpPr/>
                  <p:nvPr/>
                </p:nvSpPr>
                <p:spPr>
                  <a:xfrm>
                    <a:off x="5729554" y="2465620"/>
                    <a:ext cx="164387" cy="171414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" name="Flowchart: Connector 15">
                    <a:extLst>
                      <a:ext uri="{FF2B5EF4-FFF2-40B4-BE49-F238E27FC236}">
                        <a16:creationId xmlns:a16="http://schemas.microsoft.com/office/drawing/2014/main" id="{39B532FF-C61F-47F9-86B5-B246A73B2134}"/>
                      </a:ext>
                    </a:extLst>
                  </p:cNvPr>
                  <p:cNvSpPr/>
                  <p:nvPr/>
                </p:nvSpPr>
                <p:spPr>
                  <a:xfrm>
                    <a:off x="5881954" y="2618020"/>
                    <a:ext cx="164387" cy="171414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" name="Flowchart: Connector 16">
                    <a:extLst>
                      <a:ext uri="{FF2B5EF4-FFF2-40B4-BE49-F238E27FC236}">
                        <a16:creationId xmlns:a16="http://schemas.microsoft.com/office/drawing/2014/main" id="{1AA0870E-A24F-47AA-B5E4-7245539D6223}"/>
                      </a:ext>
                    </a:extLst>
                  </p:cNvPr>
                  <p:cNvSpPr/>
                  <p:nvPr/>
                </p:nvSpPr>
                <p:spPr>
                  <a:xfrm>
                    <a:off x="6034354" y="2770420"/>
                    <a:ext cx="164387" cy="171414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" name="Flowchart: Connector 17">
                    <a:extLst>
                      <a:ext uri="{FF2B5EF4-FFF2-40B4-BE49-F238E27FC236}">
                        <a16:creationId xmlns:a16="http://schemas.microsoft.com/office/drawing/2014/main" id="{2B7156F1-D84F-42A0-9A41-22B7546FF25A}"/>
                      </a:ext>
                    </a:extLst>
                  </p:cNvPr>
                  <p:cNvSpPr/>
                  <p:nvPr/>
                </p:nvSpPr>
                <p:spPr>
                  <a:xfrm>
                    <a:off x="6186754" y="2922820"/>
                    <a:ext cx="164387" cy="171414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" name="Flowchart: Connector 18">
                    <a:extLst>
                      <a:ext uri="{FF2B5EF4-FFF2-40B4-BE49-F238E27FC236}">
                        <a16:creationId xmlns:a16="http://schemas.microsoft.com/office/drawing/2014/main" id="{E374BCAF-19AA-4C9F-B070-2A2E9C17EE8B}"/>
                      </a:ext>
                    </a:extLst>
                  </p:cNvPr>
                  <p:cNvSpPr/>
                  <p:nvPr/>
                </p:nvSpPr>
                <p:spPr>
                  <a:xfrm>
                    <a:off x="6339154" y="3075220"/>
                    <a:ext cx="164387" cy="171414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" name="Flowchart: Connector 19">
                    <a:extLst>
                      <a:ext uri="{FF2B5EF4-FFF2-40B4-BE49-F238E27FC236}">
                        <a16:creationId xmlns:a16="http://schemas.microsoft.com/office/drawing/2014/main" id="{842CD8CF-E146-4E05-BB96-F6E892DA3968}"/>
                      </a:ext>
                    </a:extLst>
                  </p:cNvPr>
                  <p:cNvSpPr/>
                  <p:nvPr/>
                </p:nvSpPr>
                <p:spPr>
                  <a:xfrm>
                    <a:off x="6491554" y="3227620"/>
                    <a:ext cx="164387" cy="171414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" name="Flowchart: Connector 20">
                    <a:extLst>
                      <a:ext uri="{FF2B5EF4-FFF2-40B4-BE49-F238E27FC236}">
                        <a16:creationId xmlns:a16="http://schemas.microsoft.com/office/drawing/2014/main" id="{FEEE8467-7BE3-4BBA-8DC4-5491A4E9E08D}"/>
                      </a:ext>
                    </a:extLst>
                  </p:cNvPr>
                  <p:cNvSpPr/>
                  <p:nvPr/>
                </p:nvSpPr>
                <p:spPr>
                  <a:xfrm>
                    <a:off x="6643954" y="3380020"/>
                    <a:ext cx="164387" cy="171414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p3d prstMaterial="metal"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C90E8357-5A4D-47BC-83F1-86CB589A31B2}"/>
                    </a:ext>
                  </a:extLst>
                </p:cNvPr>
                <p:cNvGrpSpPr/>
                <p:nvPr/>
              </p:nvGrpSpPr>
              <p:grpSpPr>
                <a:xfrm>
                  <a:off x="-1211004" y="1649121"/>
                  <a:ext cx="345538" cy="807000"/>
                  <a:chOff x="-1211004" y="1649121"/>
                  <a:chExt cx="345538" cy="807000"/>
                </a:xfrm>
                <a:grpFill/>
              </p:grpSpPr>
              <p:sp>
                <p:nvSpPr>
                  <p:cNvPr id="4" name="Flowchart: Connector 3">
                    <a:extLst>
                      <a:ext uri="{FF2B5EF4-FFF2-40B4-BE49-F238E27FC236}">
                        <a16:creationId xmlns:a16="http://schemas.microsoft.com/office/drawing/2014/main" id="{B13FF01B-0DA4-4683-A6C4-26491FEED481}"/>
                      </a:ext>
                    </a:extLst>
                  </p:cNvPr>
                  <p:cNvSpPr/>
                  <p:nvPr/>
                </p:nvSpPr>
                <p:spPr>
                  <a:xfrm>
                    <a:off x="-1142553" y="2284707"/>
                    <a:ext cx="164387" cy="171414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1500000"/>
                    </a:lightRig>
                  </a:scene3d>
                  <a:sp3d prstMaterial="metal"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Flowchart: Connector 21">
                    <a:extLst>
                      <a:ext uri="{FF2B5EF4-FFF2-40B4-BE49-F238E27FC236}">
                        <a16:creationId xmlns:a16="http://schemas.microsoft.com/office/drawing/2014/main" id="{9E79F3EC-8681-4BEC-942C-C149E69CB81B}"/>
                      </a:ext>
                    </a:extLst>
                  </p:cNvPr>
                  <p:cNvSpPr/>
                  <p:nvPr/>
                </p:nvSpPr>
                <p:spPr>
                  <a:xfrm>
                    <a:off x="-1142554" y="2069181"/>
                    <a:ext cx="164387" cy="171414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1500000"/>
                    </a:lightRig>
                  </a:scene3d>
                  <a:sp3d prstMaterial="metal"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" name="Freeform: Shape 29">
                    <a:extLst>
                      <a:ext uri="{FF2B5EF4-FFF2-40B4-BE49-F238E27FC236}">
                        <a16:creationId xmlns:a16="http://schemas.microsoft.com/office/drawing/2014/main" id="{9EA97C5F-DF3A-4877-A2EF-4A48BD2ED07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-1211004" y="1649121"/>
                    <a:ext cx="345538" cy="376268"/>
                  </a:xfrm>
                  <a:custGeom>
                    <a:avLst/>
                    <a:gdLst>
                      <a:gd name="connsiteX0" fmla="*/ 179798 w 345538"/>
                      <a:gd name="connsiteY0" fmla="*/ 0 h 376268"/>
                      <a:gd name="connsiteX1" fmla="*/ 345467 w 345538"/>
                      <a:gd name="connsiteY1" fmla="*/ 114904 h 376268"/>
                      <a:gd name="connsiteX2" fmla="*/ 345538 w 345538"/>
                      <a:gd name="connsiteY2" fmla="*/ 115273 h 376268"/>
                      <a:gd name="connsiteX3" fmla="*/ 238754 w 345538"/>
                      <a:gd name="connsiteY3" fmla="*/ 115273 h 376268"/>
                      <a:gd name="connsiteX4" fmla="*/ 214791 w 345538"/>
                      <a:gd name="connsiteY4" fmla="*/ 97619 h 376268"/>
                      <a:gd name="connsiteX5" fmla="*/ 179798 w 345538"/>
                      <a:gd name="connsiteY5" fmla="*/ 89899 h 376268"/>
                      <a:gd name="connsiteX6" fmla="*/ 89899 w 345538"/>
                      <a:gd name="connsiteY6" fmla="*/ 188134 h 376268"/>
                      <a:gd name="connsiteX7" fmla="*/ 179798 w 345538"/>
                      <a:gd name="connsiteY7" fmla="*/ 286369 h 376268"/>
                      <a:gd name="connsiteX8" fmla="*/ 214791 w 345538"/>
                      <a:gd name="connsiteY8" fmla="*/ 278649 h 376268"/>
                      <a:gd name="connsiteX9" fmla="*/ 238754 w 345538"/>
                      <a:gd name="connsiteY9" fmla="*/ 260995 h 376268"/>
                      <a:gd name="connsiteX10" fmla="*/ 345538 w 345538"/>
                      <a:gd name="connsiteY10" fmla="*/ 260995 h 376268"/>
                      <a:gd name="connsiteX11" fmla="*/ 345467 w 345538"/>
                      <a:gd name="connsiteY11" fmla="*/ 261365 h 376268"/>
                      <a:gd name="connsiteX12" fmla="*/ 179798 w 345538"/>
                      <a:gd name="connsiteY12" fmla="*/ 376268 h 376268"/>
                      <a:gd name="connsiteX13" fmla="*/ 0 w 345538"/>
                      <a:gd name="connsiteY13" fmla="*/ 188134 h 376268"/>
                      <a:gd name="connsiteX14" fmla="*/ 179798 w 345538"/>
                      <a:gd name="connsiteY14" fmla="*/ 0 h 376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45538" h="376268">
                        <a:moveTo>
                          <a:pt x="179798" y="0"/>
                        </a:moveTo>
                        <a:cubicBezTo>
                          <a:pt x="254273" y="0"/>
                          <a:pt x="318172" y="47380"/>
                          <a:pt x="345467" y="114904"/>
                        </a:cubicBezTo>
                        <a:lnTo>
                          <a:pt x="345538" y="115273"/>
                        </a:lnTo>
                        <a:lnTo>
                          <a:pt x="238754" y="115273"/>
                        </a:lnTo>
                        <a:lnTo>
                          <a:pt x="214791" y="97619"/>
                        </a:lnTo>
                        <a:cubicBezTo>
                          <a:pt x="204036" y="92648"/>
                          <a:pt x="192211" y="89899"/>
                          <a:pt x="179798" y="89899"/>
                        </a:cubicBezTo>
                        <a:cubicBezTo>
                          <a:pt x="130148" y="89899"/>
                          <a:pt x="89899" y="133880"/>
                          <a:pt x="89899" y="188134"/>
                        </a:cubicBezTo>
                        <a:cubicBezTo>
                          <a:pt x="89899" y="242388"/>
                          <a:pt x="130148" y="286369"/>
                          <a:pt x="179798" y="286369"/>
                        </a:cubicBezTo>
                        <a:cubicBezTo>
                          <a:pt x="192211" y="286369"/>
                          <a:pt x="204036" y="283620"/>
                          <a:pt x="214791" y="278649"/>
                        </a:cubicBezTo>
                        <a:lnTo>
                          <a:pt x="238754" y="260995"/>
                        </a:lnTo>
                        <a:lnTo>
                          <a:pt x="345538" y="260995"/>
                        </a:lnTo>
                        <a:lnTo>
                          <a:pt x="345467" y="261365"/>
                        </a:lnTo>
                        <a:cubicBezTo>
                          <a:pt x="318172" y="328889"/>
                          <a:pt x="254273" y="376268"/>
                          <a:pt x="179798" y="376268"/>
                        </a:cubicBezTo>
                        <a:cubicBezTo>
                          <a:pt x="80498" y="376268"/>
                          <a:pt x="0" y="292038"/>
                          <a:pt x="0" y="188134"/>
                        </a:cubicBezTo>
                        <a:cubicBezTo>
                          <a:pt x="0" y="84230"/>
                          <a:pt x="80498" y="0"/>
                          <a:pt x="17979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ffectLst>
                    <a:outerShdw blurRad="149987" dist="250190" dir="8460000" algn="ctr">
                      <a:srgbClr val="000000">
                        <a:alpha val="28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1500000"/>
                    </a:lightRig>
                  </a:scene3d>
                  <a:sp3d prstMaterial="metal"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B8C5E114-B71B-4590-A0BB-3A88D2D01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781" y="4275443"/>
              <a:ext cx="1626951" cy="1533880"/>
            </a:xfrm>
            <a:prstGeom prst="flowChartConnector">
              <a:avLst/>
            </a:prstGeom>
            <a:grpFill/>
          </p:spPr>
        </p:pic>
      </p:grpSp>
      <p:pic>
        <p:nvPicPr>
          <p:cNvPr id="104" name="Picture 103">
            <a:extLst>
              <a:ext uri="{FF2B5EF4-FFF2-40B4-BE49-F238E27FC236}">
                <a16:creationId xmlns:a16="http://schemas.microsoft.com/office/drawing/2014/main" id="{11AC8093-86A2-41F3-89D5-83BD7259AC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0" y="3648646"/>
            <a:ext cx="2705100" cy="3124200"/>
          </a:xfrm>
          <a:prstGeom prst="rect">
            <a:avLst/>
          </a:prstGeom>
        </p:spPr>
      </p:pic>
      <p:pic>
        <p:nvPicPr>
          <p:cNvPr id="126" name="Picture 125" descr="A close up of a flower&#10;&#10;Description automatically generated">
            <a:extLst>
              <a:ext uri="{FF2B5EF4-FFF2-40B4-BE49-F238E27FC236}">
                <a16:creationId xmlns:a16="http://schemas.microsoft.com/office/drawing/2014/main" id="{25929DE7-FB96-43E8-940E-F0E768F9CAD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1"/>
          <a:stretch/>
        </p:blipFill>
        <p:spPr>
          <a:xfrm>
            <a:off x="0" y="-25167"/>
            <a:ext cx="6096000" cy="6934712"/>
          </a:xfrm>
          <a:prstGeom prst="rect">
            <a:avLst/>
          </a:prstGeom>
        </p:spPr>
      </p:pic>
      <p:pic>
        <p:nvPicPr>
          <p:cNvPr id="127" name="Picture 126" descr="A close up of a flower&#10;&#10;Description automatically generated">
            <a:extLst>
              <a:ext uri="{FF2B5EF4-FFF2-40B4-BE49-F238E27FC236}">
                <a16:creationId xmlns:a16="http://schemas.microsoft.com/office/drawing/2014/main" id="{8E1EFD01-2E32-433F-9A69-12851358900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1"/>
          <a:stretch/>
        </p:blipFill>
        <p:spPr>
          <a:xfrm>
            <a:off x="6096001" y="-11516"/>
            <a:ext cx="6096000" cy="692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254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375E-6 3.7037E-6 L 0.92773 -0.005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80" y="-30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2.08333E-6 4.07407E-6 L 0.84818 -0.006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409" y="-32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Motion origin="layout" path="M -4.375E-6 1.85185E-6 L 0.73855 -0.0050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27" y="-25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3.95833E-6 4.44444E-6 L 0.63658 -0.0062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23" y="-32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2.08333E-6 4.44444E-6 L 0.55273 -0.0025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43" y="-13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5 -1.85185E-6 " pathEditMode="relative" rAng="0" ptsTypes="AA">
                                      <p:cBhvr>
                                        <p:cTn id="16" dur="3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22222E-6 L 0.5 2.22222E-6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B6D317-A576-4275-B419-0B21336FA0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07" y="1241368"/>
            <a:ext cx="5534423" cy="37624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5E00AA-40DF-483B-B73A-24C531AEEB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795" y="1241369"/>
            <a:ext cx="5652298" cy="3762448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AA747BD5-1977-4286-9BB3-382BFAD73C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5" y="51372"/>
            <a:ext cx="1029375" cy="750012"/>
          </a:xfrm>
          <a:prstGeom prst="ellipse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F6643D-3987-4494-9D89-C4EC83FC2AD8}"/>
              </a:ext>
            </a:extLst>
          </p:cNvPr>
          <p:cNvSpPr txBox="1"/>
          <p:nvPr/>
        </p:nvSpPr>
        <p:spPr>
          <a:xfrm>
            <a:off x="865379" y="4928260"/>
            <a:ext cx="4640814" cy="120032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  <a:sp3d extrusionH="57150">
              <a:bevelT w="38100" h="38100" prst="relaxedInset"/>
            </a:sp3d>
          </a:bodyPr>
          <a:lstStyle/>
          <a:p>
            <a:r>
              <a:rPr lang="bn-BD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বায়ুপ্রবাহ ব্যবহার করে আমরা ঘুড়ি উড়াই।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1F3478-3217-4A87-8A08-C60C3B1DB715}"/>
              </a:ext>
            </a:extLst>
          </p:cNvPr>
          <p:cNvSpPr txBox="1"/>
          <p:nvPr/>
        </p:nvSpPr>
        <p:spPr>
          <a:xfrm>
            <a:off x="6685808" y="4928260"/>
            <a:ext cx="4773880" cy="120032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  <a:sp3d extrusionH="57150">
              <a:bevelT w="38100" h="38100" prst="relaxedInset"/>
            </a:sp3d>
          </a:bodyPr>
          <a:lstStyle/>
          <a:p>
            <a:r>
              <a:rPr lang="bn-BD" sz="3600" b="1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ভেজা চুল শুকানোর জন্য হেয়ার ড্রায়ারের বায়ুপ্রবাহ ব্যবহার করি।</a:t>
            </a:r>
            <a:endParaRPr lang="en-US" sz="3600" b="1" dirty="0">
              <a:solidFill>
                <a:srgbClr val="3333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627708-2639-4447-B277-33C0BCACB1D5}"/>
              </a:ext>
            </a:extLst>
          </p:cNvPr>
          <p:cNvSpPr txBox="1"/>
          <p:nvPr/>
        </p:nvSpPr>
        <p:spPr>
          <a:xfrm>
            <a:off x="4475018" y="471927"/>
            <a:ext cx="3764478" cy="7694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  <a:sp3d extrusionH="57150">
              <a:bevelT w="38100" h="38100" prst="relaxedInset"/>
            </a:sp3d>
          </a:bodyPr>
          <a:lstStyle/>
          <a:p>
            <a:r>
              <a:rPr lang="bn-BD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দেখতে পাচ্ছ?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63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67823BB-3CAD-4AF5-85A9-0A0BE051E27A}"/>
              </a:ext>
            </a:extLst>
          </p:cNvPr>
          <p:cNvSpPr txBox="1"/>
          <p:nvPr/>
        </p:nvSpPr>
        <p:spPr>
          <a:xfrm>
            <a:off x="4263775" y="778267"/>
            <a:ext cx="2578813" cy="7694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bn-BD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480F13-AEB7-4417-9639-5F7A30C7E0FA}"/>
              </a:ext>
            </a:extLst>
          </p:cNvPr>
          <p:cNvSpPr txBox="1"/>
          <p:nvPr/>
        </p:nvSpPr>
        <p:spPr>
          <a:xfrm>
            <a:off x="6096000" y="2800332"/>
            <a:ext cx="4756935" cy="132343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bn-BD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দৈনন্দিন জীবনে বায়ুপ্রবাহের তিনটি ব্যবহার  বল।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A254C5-5ADC-4270-920B-BBA97A49C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47" y="2053530"/>
            <a:ext cx="4781734" cy="3679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038955D0-2B68-496B-B6EF-5338595C42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5" y="51372"/>
            <a:ext cx="1029375" cy="75001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213712805"/>
      </p:ext>
    </p:extLst>
  </p:cSld>
  <p:clrMapOvr>
    <a:masterClrMapping/>
  </p:clrMapOvr>
  <p:transition spd="slow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595575-F461-43B7-9B7A-4365913F89CF}"/>
              </a:ext>
            </a:extLst>
          </p:cNvPr>
          <p:cNvSpPr txBox="1"/>
          <p:nvPr/>
        </p:nvSpPr>
        <p:spPr>
          <a:xfrm>
            <a:off x="1425839" y="128843"/>
            <a:ext cx="7623424" cy="7694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  <a:sp3d extrusionH="57150">
              <a:bevelT w="38100" h="38100" prst="relaxedInset"/>
            </a:sp3d>
          </a:bodyPr>
          <a:lstStyle/>
          <a:p>
            <a:r>
              <a:rPr lang="bn-BD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কী কী কাজে বায়ুর ব্যবহার করি?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1D98E3-8374-4C94-A202-0B8529EFC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32" y="1484508"/>
            <a:ext cx="3003532" cy="30035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B0B2C3-6449-46E1-8D1A-660EBA1BAE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046" y="1766937"/>
            <a:ext cx="2721103" cy="27211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01FD19-2305-4018-8D6B-FE44F56F53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313" y="2146364"/>
            <a:ext cx="3103925" cy="243181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C94A9BF-6A67-45B2-A1CF-40F4308482EF}"/>
              </a:ext>
            </a:extLst>
          </p:cNvPr>
          <p:cNvSpPr txBox="1"/>
          <p:nvPr/>
        </p:nvSpPr>
        <p:spPr>
          <a:xfrm>
            <a:off x="3640159" y="926759"/>
            <a:ext cx="3194783" cy="7694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  <a:sp3d extrusionH="57150">
              <a:bevelT w="38100" h="38100" prst="relaxedInset"/>
            </a:sp3d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কী দেখতে পাচ্ছ?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53A8A7-4005-4D8D-BFC9-9C4D3B5402DA}"/>
              </a:ext>
            </a:extLst>
          </p:cNvPr>
          <p:cNvSpPr txBox="1"/>
          <p:nvPr/>
        </p:nvSpPr>
        <p:spPr>
          <a:xfrm>
            <a:off x="1943582" y="4488040"/>
            <a:ext cx="2845942" cy="70788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  <a:sp3d extrusionH="57150">
              <a:bevelT w="38100" h="38100" prst="relaxedInset"/>
            </a:sp3d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ফুটবল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CAB4F0-625C-408D-BD80-49C7CE3A3F52}"/>
              </a:ext>
            </a:extLst>
          </p:cNvPr>
          <p:cNvSpPr txBox="1"/>
          <p:nvPr/>
        </p:nvSpPr>
        <p:spPr>
          <a:xfrm>
            <a:off x="5532099" y="4604690"/>
            <a:ext cx="2208944" cy="70788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  <a:sp3d extrusionH="57150">
              <a:bevelT w="38100" h="38100" prst="relaxedInset"/>
            </a:sp3d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গাড়ির টায়ার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D8E4A4-F257-44C9-881B-38716D79F9E5}"/>
              </a:ext>
            </a:extLst>
          </p:cNvPr>
          <p:cNvSpPr txBox="1"/>
          <p:nvPr/>
        </p:nvSpPr>
        <p:spPr>
          <a:xfrm>
            <a:off x="9233523" y="4578179"/>
            <a:ext cx="2958477" cy="70788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  <a:sp3d extrusionH="57150">
              <a:bevelT w="38100" h="38100" prst="relaxedInset"/>
            </a:sp3d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সাইকেলের টায়ার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FA470E-638F-4BE0-80D5-8891424E12B8}"/>
              </a:ext>
            </a:extLst>
          </p:cNvPr>
          <p:cNvSpPr txBox="1"/>
          <p:nvPr/>
        </p:nvSpPr>
        <p:spPr>
          <a:xfrm>
            <a:off x="2526872" y="834094"/>
            <a:ext cx="5836366" cy="7694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  <a:sp3d extrusionH="57150">
              <a:bevelT w="38100" h="38100" prst="relaxedInset"/>
            </a:sp3d>
          </a:bodyPr>
          <a:lstStyle/>
          <a:p>
            <a:r>
              <a:rPr lang="bn-BD" sz="44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 কীভাবে ফোলানো হয়?</a:t>
            </a:r>
            <a:endParaRPr lang="en-US" sz="4400" b="1" dirty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B54BBD-4526-4C8C-88B2-E880C2A155B9}"/>
              </a:ext>
            </a:extLst>
          </p:cNvPr>
          <p:cNvSpPr txBox="1"/>
          <p:nvPr/>
        </p:nvSpPr>
        <p:spPr>
          <a:xfrm>
            <a:off x="2947988" y="5541983"/>
            <a:ext cx="6391325" cy="7694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  <a:sp3d extrusionH="57150">
              <a:bevelT w="38100" h="38100" prst="relaxedInset"/>
            </a:sp3d>
          </a:bodyPr>
          <a:lstStyle/>
          <a:p>
            <a:r>
              <a:rPr lang="bn-BD" sz="44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 বায়ুর সাহায্যে ফোলানো হয়।</a:t>
            </a:r>
            <a:endParaRPr lang="en-US" sz="4400" b="1" dirty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594A41BE-C8B2-4F80-9607-E0124EE811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82"/>
            <a:ext cx="1029375" cy="75001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13926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038122-9EA2-43C0-BC5C-00A3A481B1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311" y="716918"/>
            <a:ext cx="4557847" cy="23375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878852-7BBD-4461-9ED6-82B6C9B130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311" y="3767859"/>
            <a:ext cx="4557847" cy="22915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6EAEC5-DAD5-4AEE-9676-4A6EF1A920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71" y="985652"/>
            <a:ext cx="3314398" cy="4450496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4F16AE5-39D0-4027-9FB1-ECF784355D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5" y="51372"/>
            <a:ext cx="1029375" cy="750012"/>
          </a:xfrm>
          <a:prstGeom prst="ellipse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31A4CC3-2041-4C85-8347-88F1B876D8DE}"/>
              </a:ext>
            </a:extLst>
          </p:cNvPr>
          <p:cNvSpPr/>
          <p:nvPr/>
        </p:nvSpPr>
        <p:spPr>
          <a:xfrm>
            <a:off x="941160" y="51372"/>
            <a:ext cx="5061001" cy="70788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bn-BD" sz="40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 দিয়ে ছবিগুলো দেখি।</a:t>
            </a:r>
            <a:endParaRPr lang="en-US" sz="4000" b="1" dirty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268553-1B5F-4413-9246-C295E369A123}"/>
              </a:ext>
            </a:extLst>
          </p:cNvPr>
          <p:cNvSpPr txBox="1"/>
          <p:nvPr/>
        </p:nvSpPr>
        <p:spPr>
          <a:xfrm>
            <a:off x="941160" y="5371589"/>
            <a:ext cx="5177642" cy="120032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bn-BD" sz="36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পর্বতারোহী অক্সিজেন সিলিন্ডার নিয়ে পর্বত আরোহন করছে।</a:t>
            </a:r>
            <a:endParaRPr lang="en-US" sz="36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BE8FA2-4520-4BC8-8951-4D64B6E96555}"/>
              </a:ext>
            </a:extLst>
          </p:cNvPr>
          <p:cNvSpPr txBox="1"/>
          <p:nvPr/>
        </p:nvSpPr>
        <p:spPr>
          <a:xfrm>
            <a:off x="5498275" y="3028951"/>
            <a:ext cx="6017674" cy="64633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bn-BD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শ্বাসকষ্টের রোগী অক্সিজেন গ্রহণ করছে।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8ED0D1-F882-4598-9E79-496D3D24A3B7}"/>
              </a:ext>
            </a:extLst>
          </p:cNvPr>
          <p:cNvSpPr txBox="1"/>
          <p:nvPr/>
        </p:nvSpPr>
        <p:spPr>
          <a:xfrm>
            <a:off x="5012569" y="6074356"/>
            <a:ext cx="7253546" cy="64633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bn-BD" sz="3600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ডুবুরি পানির নিচে অক্সিজেন সিলিন্ডার বহন করছে।</a:t>
            </a:r>
            <a:endParaRPr lang="en-US" sz="3600" dirty="0">
              <a:solidFill>
                <a:srgbClr val="3333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46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D9728A-118B-4414-851A-3E1118320B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436" y="1098266"/>
            <a:ext cx="5045657" cy="314465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41A03A6-F361-4AE7-BB33-88924EBF04D9}"/>
              </a:ext>
            </a:extLst>
          </p:cNvPr>
          <p:cNvGrpSpPr/>
          <p:nvPr/>
        </p:nvGrpSpPr>
        <p:grpSpPr>
          <a:xfrm>
            <a:off x="6798289" y="1098266"/>
            <a:ext cx="4510357" cy="3144653"/>
            <a:chOff x="6917291" y="2008601"/>
            <a:chExt cx="4456202" cy="331341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BE0B61F-92AB-4264-8277-A8DD69EA0E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71"/>
            <a:stretch/>
          </p:blipFill>
          <p:spPr>
            <a:xfrm>
              <a:off x="6917291" y="2008601"/>
              <a:ext cx="4456202" cy="156167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C2E6751-0FA7-4D6E-A298-3122AAF6EC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962" b="16933"/>
            <a:stretch/>
          </p:blipFill>
          <p:spPr>
            <a:xfrm>
              <a:off x="6917291" y="3570272"/>
              <a:ext cx="4456201" cy="1751741"/>
            </a:xfrm>
            <a:prstGeom prst="rect">
              <a:avLst/>
            </a:prstGeom>
          </p:spPr>
        </p:pic>
      </p:grp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4C1ACAA6-A381-4530-BAB8-CE49A11969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5" y="51372"/>
            <a:ext cx="1029375" cy="750012"/>
          </a:xfrm>
          <a:prstGeom prst="ellipse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61649A-EB0B-4E10-808A-B1807A2304FA}"/>
              </a:ext>
            </a:extLst>
          </p:cNvPr>
          <p:cNvSpPr txBox="1"/>
          <p:nvPr/>
        </p:nvSpPr>
        <p:spPr>
          <a:xfrm>
            <a:off x="2666654" y="4190072"/>
            <a:ext cx="2202229" cy="64633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ইউরিয়া সার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219E02-D23A-4D4D-9A4A-06DAD33FB840}"/>
              </a:ext>
            </a:extLst>
          </p:cNvPr>
          <p:cNvSpPr txBox="1"/>
          <p:nvPr/>
        </p:nvSpPr>
        <p:spPr>
          <a:xfrm>
            <a:off x="6915587" y="4190072"/>
            <a:ext cx="4275760" cy="64633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প্যাকেট ও বোতলজাত খাবার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7E3EBA-1199-4E5B-BB44-26798D88393E}"/>
              </a:ext>
            </a:extLst>
          </p:cNvPr>
          <p:cNvSpPr/>
          <p:nvPr/>
        </p:nvSpPr>
        <p:spPr>
          <a:xfrm>
            <a:off x="4674072" y="356075"/>
            <a:ext cx="2860078" cy="70788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দেখতে পাচ্ছ?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A6C230-91CA-43D1-9AF3-64232AE2DF59}"/>
              </a:ext>
            </a:extLst>
          </p:cNvPr>
          <p:cNvSpPr txBox="1"/>
          <p:nvPr/>
        </p:nvSpPr>
        <p:spPr>
          <a:xfrm>
            <a:off x="1027927" y="5159569"/>
            <a:ext cx="11049278" cy="120032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ইউরিয়া সার তৈরিতে এবং প্যাকেট বা টিনের কৌটায় বিভিন্ন খাদ্য যেমন-মাছ,মাংস,চিপস ইত্যাদি সংরক্ষণে </a:t>
            </a:r>
            <a:r>
              <a:rPr lang="bn-BD" sz="36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বায়ুর নাইট্রোজেন </a:t>
            </a:r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 করা হয়।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89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B1D79A-0D54-41AA-BE21-C582F96CC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378" y="921566"/>
            <a:ext cx="5431819" cy="3530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66C3A0-DDB0-44CD-8110-529E28E90E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562" y="987124"/>
            <a:ext cx="2804682" cy="34116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C07486A1-4D86-47DF-948C-1918969B0D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5" y="51372"/>
            <a:ext cx="1029375" cy="750012"/>
          </a:xfrm>
          <a:prstGeom prst="ellipse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8B65060-BF8C-4EF4-AF6B-D668B2F97127}"/>
              </a:ext>
            </a:extLst>
          </p:cNvPr>
          <p:cNvSpPr txBox="1"/>
          <p:nvPr/>
        </p:nvSpPr>
        <p:spPr>
          <a:xfrm>
            <a:off x="3265714" y="4398740"/>
            <a:ext cx="3610098" cy="70788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40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কোমল পানীয়</a:t>
            </a:r>
            <a:endParaRPr lang="en-US" sz="4000" dirty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30F8E53-E641-4EC0-824D-15399D2ECE94}"/>
              </a:ext>
            </a:extLst>
          </p:cNvPr>
          <p:cNvSpPr txBox="1"/>
          <p:nvPr/>
        </p:nvSpPr>
        <p:spPr>
          <a:xfrm>
            <a:off x="8252562" y="4399773"/>
            <a:ext cx="2607775" cy="64633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3600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অগ্নিনির্বাপক যন্ত্র</a:t>
            </a:r>
            <a:endParaRPr lang="en-US" sz="3600" dirty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0F8EDC-A46E-407D-84C7-6B5ABF8B3416}"/>
              </a:ext>
            </a:extLst>
          </p:cNvPr>
          <p:cNvSpPr txBox="1"/>
          <p:nvPr/>
        </p:nvSpPr>
        <p:spPr>
          <a:xfrm>
            <a:off x="653143" y="5064178"/>
            <a:ext cx="11257807" cy="175432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36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 কোমল পানীয়তে ঝাঁঝালো ভাব ধরে রাখার জন্য কার্বন ডাইঅক্সাইড ব্যবহার করা হয়।আগুন নেভানোর জন্য অগ্নিনির্বাপক যন্ত্রেও কার্বন ডাইঅক্সাইড ব্যবহার করা হয়।</a:t>
            </a:r>
            <a:endParaRPr lang="en-US" sz="3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65C62E-EDB1-478A-9CF9-835A733C17C8}"/>
              </a:ext>
            </a:extLst>
          </p:cNvPr>
          <p:cNvSpPr/>
          <p:nvPr/>
        </p:nvSpPr>
        <p:spPr>
          <a:xfrm>
            <a:off x="4174621" y="204127"/>
            <a:ext cx="3129383" cy="76944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দেখতে পাচ্ছ?</a:t>
            </a:r>
            <a:endParaRPr lang="en-US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06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0AACEA-3106-4498-AF41-5682C8BCC030}"/>
              </a:ext>
            </a:extLst>
          </p:cNvPr>
          <p:cNvSpPr txBox="1"/>
          <p:nvPr/>
        </p:nvSpPr>
        <p:spPr>
          <a:xfrm>
            <a:off x="4341822" y="1236029"/>
            <a:ext cx="1952090" cy="769441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 কাজ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F6AA8D-7B75-485A-93B1-EAA63DE1C3A1}"/>
              </a:ext>
            </a:extLst>
          </p:cNvPr>
          <p:cNvSpPr txBox="1"/>
          <p:nvPr/>
        </p:nvSpPr>
        <p:spPr>
          <a:xfrm>
            <a:off x="1900717" y="3428999"/>
            <a:ext cx="1335640" cy="132343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 দল</a:t>
            </a:r>
          </a:p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খ দল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BFC56A-6C94-4836-BEC7-64BCBBCDA7BA}"/>
              </a:ext>
            </a:extLst>
          </p:cNvPr>
          <p:cNvSpPr txBox="1"/>
          <p:nvPr/>
        </p:nvSpPr>
        <p:spPr>
          <a:xfrm>
            <a:off x="3462390" y="3429000"/>
            <a:ext cx="7613151" cy="1323439"/>
          </a:xfrm>
          <a:prstGeom prst="rect">
            <a:avLst/>
          </a:prstGeom>
          <a:noFill/>
          <a:ln>
            <a:solidFill>
              <a:srgbClr val="3333FF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4000" b="1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কী কাজে বায়ুর ব্যবহার করা হয় তার একটি তালিকা তৈরি কর।</a:t>
            </a:r>
            <a:endParaRPr lang="en-US" sz="4000" b="1" dirty="0">
              <a:solidFill>
                <a:srgbClr val="3333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A picture containing indoor, table, desk, toy&#10;&#10;Description automatically generated">
            <a:extLst>
              <a:ext uri="{FF2B5EF4-FFF2-40B4-BE49-F238E27FC236}">
                <a16:creationId xmlns:a16="http://schemas.microsoft.com/office/drawing/2014/main" id="{40F05240-4D73-48E8-A5D4-698D432A6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830" y="1180984"/>
            <a:ext cx="3765744" cy="2248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5B74B351-F452-4ABC-8F80-646FCA4BC1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5" y="51372"/>
            <a:ext cx="1029375" cy="75001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15714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AE2795C0-DFA5-40A4-85B1-E0F5BB389B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5" y="51372"/>
            <a:ext cx="1029375" cy="750012"/>
          </a:xfrm>
          <a:prstGeom prst="ellipse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3E412C-793E-4327-AB47-B347FE883A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560" t="16779" r="34691" b="16554"/>
          <a:stretch/>
        </p:blipFill>
        <p:spPr>
          <a:xfrm>
            <a:off x="1300427" y="1448655"/>
            <a:ext cx="3571982" cy="43562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1AD485-8E79-4D22-8E9F-CE6E83B3C4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584" t="24569" r="38483" b="19401"/>
          <a:stretch/>
        </p:blipFill>
        <p:spPr>
          <a:xfrm>
            <a:off x="5040968" y="1448655"/>
            <a:ext cx="3690570" cy="43562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452E25-A740-4CFB-B7A7-9964359CF532}"/>
              </a:ext>
            </a:extLst>
          </p:cNvPr>
          <p:cNvSpPr txBox="1"/>
          <p:nvPr/>
        </p:nvSpPr>
        <p:spPr>
          <a:xfrm>
            <a:off x="3061698" y="616718"/>
            <a:ext cx="4284324" cy="707886"/>
          </a:xfrm>
          <a:prstGeom prst="rect">
            <a:avLst/>
          </a:prstGeom>
          <a:noFill/>
          <a:ln>
            <a:solidFill>
              <a:srgbClr val="008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bn-BD" sz="40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সংযোগ</a:t>
            </a:r>
            <a:endParaRPr lang="en-US" sz="4000" b="1" dirty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5B21A0-0CE2-41BA-9133-743BC3E96FA5}"/>
              </a:ext>
            </a:extLst>
          </p:cNvPr>
          <p:cNvSpPr txBox="1"/>
          <p:nvPr/>
        </p:nvSpPr>
        <p:spPr>
          <a:xfrm>
            <a:off x="9068656" y="2702103"/>
            <a:ext cx="2890463" cy="2308324"/>
          </a:xfrm>
          <a:prstGeom prst="rect">
            <a:avLst/>
          </a:prstGeom>
          <a:noFill/>
          <a:ln>
            <a:solidFill>
              <a:srgbClr val="008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bn-BD" sz="36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অংশটুকু নিরবে পড় এবং পরবর্তী মূল্যায়নের জন্য প্রস্তুত হয়।</a:t>
            </a:r>
            <a:endParaRPr lang="en-US" sz="3600" b="1" dirty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21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AE2795C0-DFA5-40A4-85B1-E0F5BB389B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5" y="51372"/>
            <a:ext cx="1029375" cy="750012"/>
          </a:xfrm>
          <a:prstGeom prst="ellipse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CD67E3-71E7-40EE-A182-1556CD386F9A}"/>
              </a:ext>
            </a:extLst>
          </p:cNvPr>
          <p:cNvSpPr txBox="1"/>
          <p:nvPr/>
        </p:nvSpPr>
        <p:spPr>
          <a:xfrm>
            <a:off x="5137827" y="925307"/>
            <a:ext cx="1916346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as-IN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FB211B-F3F6-49E9-8F58-27E33EEE42F5}"/>
              </a:ext>
            </a:extLst>
          </p:cNvPr>
          <p:cNvSpPr txBox="1"/>
          <p:nvPr/>
        </p:nvSpPr>
        <p:spPr>
          <a:xfrm>
            <a:off x="1945759" y="2488019"/>
            <a:ext cx="9048307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342900" indent="-342900">
              <a:buFont typeface="+mj-lt"/>
              <a:buAutoNum type="arabicPeriod"/>
            </a:pPr>
            <a:r>
              <a:rPr lang="bn-BD" sz="36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পালতোলা নৌকা কীভাবে চলে?</a:t>
            </a:r>
            <a:endParaRPr lang="en-US" sz="3600" b="1" dirty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600" b="1" dirty="0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টারবাইন</a:t>
            </a:r>
            <a:r>
              <a:rPr lang="en-US" sz="36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ঘুরাতে</a:t>
            </a:r>
            <a:r>
              <a:rPr lang="en-US" sz="36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6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b="1" dirty="0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চিপসের</a:t>
            </a:r>
            <a:r>
              <a:rPr lang="en-US" sz="36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প্যাকেটে</a:t>
            </a:r>
            <a:r>
              <a:rPr lang="en-US" sz="36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36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b="1" dirty="0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পর্বতারোহীরা</a:t>
            </a:r>
            <a:r>
              <a:rPr lang="en-US" sz="36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সিলিন্ডারে</a:t>
            </a:r>
            <a:r>
              <a:rPr lang="en-US" sz="36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36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</a:t>
            </a:r>
            <a:r>
              <a:rPr lang="en-US" sz="36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b="1" dirty="0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36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bn-BD" sz="36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উষ্ণতা বৃদ্ধির জন্য দায়ী?</a:t>
            </a:r>
            <a:endParaRPr lang="en-US" sz="3600" b="1" dirty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510275-BE54-490C-8201-487F5E8EB3F1}"/>
              </a:ext>
            </a:extLst>
          </p:cNvPr>
          <p:cNvSpPr txBox="1"/>
          <p:nvPr/>
        </p:nvSpPr>
        <p:spPr>
          <a:xfrm>
            <a:off x="6646591" y="2488019"/>
            <a:ext cx="3684711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উঃবায়ুপ্রবাহের মাধ্যমে।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DF259E-36C8-4A5E-9CC1-D9DBB7C3E1F7}"/>
              </a:ext>
            </a:extLst>
          </p:cNvPr>
          <p:cNvSpPr txBox="1"/>
          <p:nvPr/>
        </p:nvSpPr>
        <p:spPr>
          <a:xfrm>
            <a:off x="7139234" y="3002892"/>
            <a:ext cx="3684711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উঃবায়ুপ্রবাহের প্রয়োজন।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E90E6D-24FD-4BF6-A4EE-8C8C3EEC14EA}"/>
              </a:ext>
            </a:extLst>
          </p:cNvPr>
          <p:cNvSpPr txBox="1"/>
          <p:nvPr/>
        </p:nvSpPr>
        <p:spPr>
          <a:xfrm>
            <a:off x="8981589" y="3596014"/>
            <a:ext cx="307174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উঃনাইট্রোজেন গ্যাস।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8B27E-E429-4A8D-8D67-E4AA4BCE37E8}"/>
              </a:ext>
            </a:extLst>
          </p:cNvPr>
          <p:cNvSpPr txBox="1"/>
          <p:nvPr/>
        </p:nvSpPr>
        <p:spPr>
          <a:xfrm>
            <a:off x="8871316" y="4176616"/>
            <a:ext cx="2919971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উঃঅক্সিজেন গ্যাস।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0CCA1D-A7DA-4D14-9317-D872EBA06A6A}"/>
              </a:ext>
            </a:extLst>
          </p:cNvPr>
          <p:cNvSpPr txBox="1"/>
          <p:nvPr/>
        </p:nvSpPr>
        <p:spPr>
          <a:xfrm>
            <a:off x="8661551" y="4769738"/>
            <a:ext cx="339178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উঃকার্বনডাইঅক্সাইড গ্যাস।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 descr="A group of people looking at a computer&#10;&#10;Description automatically generated">
            <a:extLst>
              <a:ext uri="{FF2B5EF4-FFF2-40B4-BE49-F238E27FC236}">
                <a16:creationId xmlns:a16="http://schemas.microsoft.com/office/drawing/2014/main" id="{2DC8FA42-6722-49BC-9D16-CD97A79F1F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197" y="429863"/>
            <a:ext cx="2782207" cy="2020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742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AE2795C0-DFA5-40A4-85B1-E0F5BB389B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5" y="51372"/>
            <a:ext cx="1029375" cy="750012"/>
          </a:xfrm>
          <a:prstGeom prst="ellipse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18EB9F-0C14-4013-AA8E-A0AD686420C4}"/>
              </a:ext>
            </a:extLst>
          </p:cNvPr>
          <p:cNvSpPr txBox="1"/>
          <p:nvPr/>
        </p:nvSpPr>
        <p:spPr>
          <a:xfrm>
            <a:off x="4221125" y="907710"/>
            <a:ext cx="3359888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 পূরণ কর।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4993A7-5F06-4929-86C0-6B3EC17820DC}"/>
              </a:ext>
            </a:extLst>
          </p:cNvPr>
          <p:cNvSpPr txBox="1"/>
          <p:nvPr/>
        </p:nvSpPr>
        <p:spPr>
          <a:xfrm>
            <a:off x="1134010" y="2345860"/>
            <a:ext cx="10338290" cy="341632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বায়ুপ্রবাহের সাহায্য----------------ঘুরিয়ে বিদ্যুৎ উৎপাদন করা হয়।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বায়ুপ্রবাহ ব্যবহার করে নদীতে---------------নৌকা চলে।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ভেজা চুল শুকানোর জন্য-------------------বায়ুপ্রবাহ ব্যবহার করি।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ইউরিয়া সার তৈরিতে বায়ুর------------------ব্যবহার করা হয়।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অগ্নিনির্বাপক যন্ত্রে------------------------- ব্যবহার করা হয়।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শ্বাস গ্রহণের জন্য প্রানীর বায়ুর----------------প্রয়োজন।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4610EF-739A-47BA-8C9D-DC4256E9D625}"/>
              </a:ext>
            </a:extLst>
          </p:cNvPr>
          <p:cNvSpPr txBox="1"/>
          <p:nvPr/>
        </p:nvSpPr>
        <p:spPr>
          <a:xfrm>
            <a:off x="4915199" y="2157650"/>
            <a:ext cx="1567543" cy="64633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টারবাইন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839266-8F76-4451-AB61-B19D44226977}"/>
              </a:ext>
            </a:extLst>
          </p:cNvPr>
          <p:cNvSpPr txBox="1"/>
          <p:nvPr/>
        </p:nvSpPr>
        <p:spPr>
          <a:xfrm>
            <a:off x="6024749" y="2760138"/>
            <a:ext cx="1710046" cy="64633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পালতোলা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F05CBD-B143-49EB-BACE-BC216A3EF8DF}"/>
              </a:ext>
            </a:extLst>
          </p:cNvPr>
          <p:cNvSpPr txBox="1"/>
          <p:nvPr/>
        </p:nvSpPr>
        <p:spPr>
          <a:xfrm>
            <a:off x="5287120" y="3268475"/>
            <a:ext cx="2700002" cy="64633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হেয়ার ড্রায়ারের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2E7FC0-26FD-49F9-AFBD-03852D66174A}"/>
              </a:ext>
            </a:extLst>
          </p:cNvPr>
          <p:cNvSpPr txBox="1"/>
          <p:nvPr/>
        </p:nvSpPr>
        <p:spPr>
          <a:xfrm>
            <a:off x="5698971" y="3771704"/>
            <a:ext cx="1876301" cy="64633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নাইট্রোজেন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440E7C-D604-4490-A921-548350171BDB}"/>
              </a:ext>
            </a:extLst>
          </p:cNvPr>
          <p:cNvSpPr txBox="1"/>
          <p:nvPr/>
        </p:nvSpPr>
        <p:spPr>
          <a:xfrm>
            <a:off x="4665616" y="4379300"/>
            <a:ext cx="2860768" cy="64633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কার্বন ডাইঅক্সাইড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19D291-162E-4DE2-A176-19D1F12A1DB7}"/>
              </a:ext>
            </a:extLst>
          </p:cNvPr>
          <p:cNvSpPr txBox="1"/>
          <p:nvPr/>
        </p:nvSpPr>
        <p:spPr>
          <a:xfrm>
            <a:off x="6272106" y="4887976"/>
            <a:ext cx="1531917" cy="64633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endParaRPr lang="en-US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8BB9ECFD-DAFA-4B85-9FEC-1FF0B3C6AB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367" y="520495"/>
            <a:ext cx="3142933" cy="1637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71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flower&#10;&#10;Description automatically generated">
            <a:extLst>
              <a:ext uri="{FF2B5EF4-FFF2-40B4-BE49-F238E27FC236}">
                <a16:creationId xmlns:a16="http://schemas.microsoft.com/office/drawing/2014/main" id="{64F87B3F-E16D-4CBE-B7FB-59A9FE6C264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3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2A1132-6418-486E-B064-4EC9329A77F9}"/>
              </a:ext>
            </a:extLst>
          </p:cNvPr>
          <p:cNvSpPr txBox="1"/>
          <p:nvPr/>
        </p:nvSpPr>
        <p:spPr>
          <a:xfrm>
            <a:off x="588500" y="2900495"/>
            <a:ext cx="6294634" cy="255454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  <a:sp3d extrusionH="57150">
              <a:bevelT w="38100" h="38100" prst="relaxedInset"/>
            </a:sp3d>
          </a:bodyPr>
          <a:lstStyle/>
          <a:p>
            <a:pPr algn="ctr"/>
            <a:r>
              <a:rPr lang="bn-BD" sz="40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ইসরাত জাহান ফেরদৌস</a:t>
            </a:r>
          </a:p>
          <a:p>
            <a:pPr algn="ctr"/>
            <a:r>
              <a:rPr lang="bn-BD" sz="40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BD" sz="40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 বাঘরি সঃ প্রাঃ বিদ্যালয়</a:t>
            </a:r>
          </a:p>
          <a:p>
            <a:pPr algn="ctr"/>
            <a:r>
              <a:rPr lang="bn-BD" sz="40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রাজাপুর, ঝালকাঠি</a:t>
            </a:r>
            <a:endParaRPr lang="en-US" sz="4000" b="1" dirty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D24EB8-257A-437B-985F-4A4A77FE947D}"/>
              </a:ext>
            </a:extLst>
          </p:cNvPr>
          <p:cNvSpPr txBox="1"/>
          <p:nvPr/>
        </p:nvSpPr>
        <p:spPr>
          <a:xfrm>
            <a:off x="7483563" y="2921043"/>
            <a:ext cx="4119937" cy="341632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শ্রেনিঃ৫ম</a:t>
            </a:r>
          </a:p>
          <a:p>
            <a:pPr algn="ctr"/>
            <a:r>
              <a:rPr lang="en-US" sz="36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িষয়ঃ</a:t>
            </a:r>
            <a:r>
              <a:rPr lang="bn-BD" sz="36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 </a:t>
            </a:r>
          </a:p>
          <a:p>
            <a:pPr algn="ctr"/>
            <a:r>
              <a:rPr lang="bn-BD" sz="36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6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 (</a:t>
            </a:r>
            <a:r>
              <a:rPr lang="as-IN" sz="36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ু)</a:t>
            </a:r>
            <a:r>
              <a:rPr lang="bn-BD" sz="36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BD" sz="36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</a:t>
            </a:r>
            <a:r>
              <a:rPr lang="en-US" sz="3600" b="1" dirty="0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দৈনন্দিন</a:t>
            </a:r>
            <a:r>
              <a:rPr lang="en-US" sz="36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36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endParaRPr lang="bn-BD" sz="3600" b="1" dirty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</a:t>
            </a:r>
            <a:endParaRPr lang="en-US" sz="3600" b="1" dirty="0">
              <a:solidFill>
                <a:srgbClr val="CC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CEBD4B0-BCB8-4001-9C44-A67C36CB0987}"/>
              </a:ext>
            </a:extLst>
          </p:cNvPr>
          <p:cNvCxnSpPr/>
          <p:nvPr/>
        </p:nvCxnSpPr>
        <p:spPr>
          <a:xfrm>
            <a:off x="6554912" y="1726058"/>
            <a:ext cx="0" cy="3345656"/>
          </a:xfrm>
          <a:prstGeom prst="straightConnector1">
            <a:avLst/>
          </a:prstGeom>
          <a:ln>
            <a:solidFill>
              <a:srgbClr val="EA328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F0BEB34-6482-42BE-89FE-A63F02403161}"/>
              </a:ext>
            </a:extLst>
          </p:cNvPr>
          <p:cNvCxnSpPr/>
          <p:nvPr/>
        </p:nvCxnSpPr>
        <p:spPr>
          <a:xfrm>
            <a:off x="6863137" y="1387011"/>
            <a:ext cx="0" cy="3061699"/>
          </a:xfrm>
          <a:prstGeom prst="straightConnector1">
            <a:avLst/>
          </a:prstGeom>
          <a:ln>
            <a:solidFill>
              <a:srgbClr val="EA328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6C19AB7-D79C-4EFE-AF70-2079786BC4CD}"/>
              </a:ext>
            </a:extLst>
          </p:cNvPr>
          <p:cNvCxnSpPr/>
          <p:nvPr/>
        </p:nvCxnSpPr>
        <p:spPr>
          <a:xfrm>
            <a:off x="7130265" y="1849348"/>
            <a:ext cx="0" cy="3222366"/>
          </a:xfrm>
          <a:prstGeom prst="straightConnector1">
            <a:avLst/>
          </a:prstGeom>
          <a:ln>
            <a:solidFill>
              <a:srgbClr val="EA328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782D5C1A-0C9D-4916-852E-B7F1052CB4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3" y="113018"/>
            <a:ext cx="1029375" cy="750012"/>
          </a:xfrm>
          <a:prstGeom prst="ellipse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EFE08C-0DCA-434D-ACF5-6B3F1A5FF8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445" y="684817"/>
            <a:ext cx="2287720" cy="2156849"/>
          </a:xfrm>
          <a:prstGeom prst="flowChartConnector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5B6E1C-C16A-4003-8884-41CBB093C51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064" t="23518" r="37500" b="15797"/>
          <a:stretch/>
        </p:blipFill>
        <p:spPr>
          <a:xfrm>
            <a:off x="8941219" y="995861"/>
            <a:ext cx="1439827" cy="193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95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25496B42-CC46-4183-B481-887CD3E8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65E2D7E-B7BD-404F-9F71-D6620D37B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8FE65CB-EFD8-497D-A30A-093E20EAC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3265C2A-0A58-43AD-A406-8F4478E28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B807306-9C69-4193-985F-25C17B0173B1}"/>
              </a:ext>
            </a:extLst>
          </p:cNvPr>
          <p:cNvSpPr txBox="1"/>
          <p:nvPr/>
        </p:nvSpPr>
        <p:spPr>
          <a:xfrm>
            <a:off x="8273993" y="1437689"/>
            <a:ext cx="2215922" cy="623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cap="all" dirty="0" err="1">
                <a:solidFill>
                  <a:srgbClr val="C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বাড়ির</a:t>
            </a:r>
            <a:r>
              <a:rPr lang="en-US" sz="4400" b="1" cap="all" dirty="0">
                <a:solidFill>
                  <a:srgbClr val="C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400" b="1" cap="all" dirty="0" err="1">
                <a:solidFill>
                  <a:srgbClr val="C00000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কাজ</a:t>
            </a:r>
            <a:endParaRPr lang="en-US" sz="4400" b="1" cap="all" dirty="0">
              <a:solidFill>
                <a:srgbClr val="C00000"/>
              </a:solidFill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8D4F983-5DB3-415A-A263-5B65DCE7DAF2}"/>
              </a:ext>
            </a:extLst>
          </p:cNvPr>
          <p:cNvGrpSpPr/>
          <p:nvPr/>
        </p:nvGrpSpPr>
        <p:grpSpPr>
          <a:xfrm>
            <a:off x="1002694" y="1427762"/>
            <a:ext cx="6476893" cy="3889044"/>
            <a:chOff x="288961" y="605640"/>
            <a:chExt cx="5242444" cy="3010863"/>
          </a:xfrm>
        </p:grpSpPr>
        <p:pic>
          <p:nvPicPr>
            <p:cNvPr id="3" name="Picture 2" descr="A small house in a pool of water&#10;&#10;Description automatically generated">
              <a:extLst>
                <a:ext uri="{FF2B5EF4-FFF2-40B4-BE49-F238E27FC236}">
                  <a16:creationId xmlns:a16="http://schemas.microsoft.com/office/drawing/2014/main" id="{A96D411B-A919-4F80-B804-A815131271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961" y="605640"/>
              <a:ext cx="5242444" cy="30108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Picture 4" descr="A picture containing table, computer, desk, sign&#10;&#10;Description automatically generated">
              <a:extLst>
                <a:ext uri="{FF2B5EF4-FFF2-40B4-BE49-F238E27FC236}">
                  <a16:creationId xmlns:a16="http://schemas.microsoft.com/office/drawing/2014/main" id="{E48C60BB-E29E-4B8A-8A9A-6F61C9F42B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63" t="15233" r="27616" b="20321"/>
            <a:stretch/>
          </p:blipFill>
          <p:spPr>
            <a:xfrm rot="21410034" flipH="1">
              <a:off x="2014871" y="1917540"/>
              <a:ext cx="583948" cy="661517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F776CB4-FDD8-47AF-9308-3E9E4E9212BA}"/>
              </a:ext>
            </a:extLst>
          </p:cNvPr>
          <p:cNvSpPr txBox="1"/>
          <p:nvPr/>
        </p:nvSpPr>
        <p:spPr>
          <a:xfrm>
            <a:off x="7640484" y="2672373"/>
            <a:ext cx="4174797" cy="1754326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36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 মানুষের দৈনন্দিন জীবনে কেন  অনেক গুরুত্বপূর্ন সে সম্পর্কে ৪ টি বাক্য লেখ।</a:t>
            </a:r>
            <a:endParaRPr lang="en-US" sz="3600" b="1" dirty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4955A898-DAB4-4107-8C9A-4F131C17AF7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5" y="51372"/>
            <a:ext cx="1029375" cy="75001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814003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AE2795C0-DFA5-40A4-85B1-E0F5BB389B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5" y="51372"/>
            <a:ext cx="1029375" cy="750012"/>
          </a:xfrm>
          <a:prstGeom prst="ellipse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1EB33D-C70B-4388-B532-E76D67E30C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8230"/>
            <a:ext cx="12191999" cy="68962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E73E4C-B878-41BF-8DC1-A0B9E30AD55C}"/>
              </a:ext>
            </a:extLst>
          </p:cNvPr>
          <p:cNvSpPr txBox="1"/>
          <p:nvPr/>
        </p:nvSpPr>
        <p:spPr>
          <a:xfrm>
            <a:off x="3081645" y="1117031"/>
            <a:ext cx="1335976" cy="1431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33C801-1E85-4E29-9949-3D9D72D59F68}"/>
              </a:ext>
            </a:extLst>
          </p:cNvPr>
          <p:cNvSpPr txBox="1"/>
          <p:nvPr/>
        </p:nvSpPr>
        <p:spPr>
          <a:xfrm>
            <a:off x="2479268" y="812021"/>
            <a:ext cx="1134010" cy="15696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bn-BD" sz="9600" b="1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9600" b="1" dirty="0">
              <a:solidFill>
                <a:srgbClr val="3333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16F672-F4EC-4834-AAF7-7BF2FAF203DF}"/>
              </a:ext>
            </a:extLst>
          </p:cNvPr>
          <p:cNvSpPr txBox="1"/>
          <p:nvPr/>
        </p:nvSpPr>
        <p:spPr>
          <a:xfrm>
            <a:off x="3982529" y="1959592"/>
            <a:ext cx="1710047" cy="143117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bn-BD" sz="9600" b="1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ন্য</a:t>
            </a:r>
            <a:endParaRPr lang="en-US" sz="9600" b="1" dirty="0">
              <a:solidFill>
                <a:srgbClr val="D6009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F9D4AA-42E2-4732-8539-BBF93A1C44BB}"/>
              </a:ext>
            </a:extLst>
          </p:cNvPr>
          <p:cNvSpPr txBox="1"/>
          <p:nvPr/>
        </p:nvSpPr>
        <p:spPr>
          <a:xfrm>
            <a:off x="5977417" y="3008206"/>
            <a:ext cx="1710047" cy="15696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bn-BD" sz="96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endParaRPr lang="en-US" sz="9600" b="1" dirty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01DD8E-07DA-445C-B5C3-C7E82A6D2B60}"/>
              </a:ext>
            </a:extLst>
          </p:cNvPr>
          <p:cNvSpPr txBox="1"/>
          <p:nvPr/>
        </p:nvSpPr>
        <p:spPr>
          <a:xfrm>
            <a:off x="8403937" y="4551046"/>
            <a:ext cx="1353787" cy="15696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bn-BD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9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C5AAC2-D335-4220-9E24-296C94FF9469}"/>
              </a:ext>
            </a:extLst>
          </p:cNvPr>
          <p:cNvSpPr txBox="1"/>
          <p:nvPr/>
        </p:nvSpPr>
        <p:spPr>
          <a:xfrm>
            <a:off x="6963237" y="710735"/>
            <a:ext cx="5177642" cy="1837473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en-US" sz="9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9600" b="1" dirty="0" err="1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9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9600" b="1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endParaRPr lang="en-US" sz="9600" b="1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8D46D714-F8FD-469C-A249-144FB653D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95" y="62009"/>
            <a:ext cx="1029375" cy="75001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38550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4" presetClass="emph" presetSubtype="0" fill="hold" grpId="1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8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702436-87AB-4AC4-96D6-CECE318E97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268" y="1357194"/>
            <a:ext cx="8781464" cy="49704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73357D-6D73-4E37-BE19-8741460226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926" y="1362637"/>
            <a:ext cx="8781464" cy="50752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1801AB-B496-46D9-A70C-E984003CE991}"/>
              </a:ext>
            </a:extLst>
          </p:cNvPr>
          <p:cNvSpPr txBox="1"/>
          <p:nvPr/>
        </p:nvSpPr>
        <p:spPr>
          <a:xfrm>
            <a:off x="3652463" y="723813"/>
            <a:ext cx="469529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এরকম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D38919-F0E3-46F9-9E0E-A204354D085A}"/>
              </a:ext>
            </a:extLst>
          </p:cNvPr>
          <p:cNvSpPr txBox="1"/>
          <p:nvPr/>
        </p:nvSpPr>
        <p:spPr>
          <a:xfrm>
            <a:off x="2080500" y="2285733"/>
            <a:ext cx="8267272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9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9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েখি</a:t>
            </a:r>
            <a:endParaRPr lang="en-US" sz="9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0F373E-8DCD-4A2F-B162-D52194A043D4}"/>
              </a:ext>
            </a:extLst>
          </p:cNvPr>
          <p:cNvSpPr txBox="1"/>
          <p:nvPr/>
        </p:nvSpPr>
        <p:spPr>
          <a:xfrm>
            <a:off x="3839110" y="1357194"/>
            <a:ext cx="469529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গাছের পাতা নড়ছে কেন?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804CA83B-BB35-410A-BC4C-534FAC689E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3" y="113018"/>
            <a:ext cx="1029375" cy="75001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18847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1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4F81C41A-4E36-4CDC-8911-2413310F85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5" y="51372"/>
            <a:ext cx="1029375" cy="750012"/>
          </a:xfrm>
          <a:prstGeom prst="ellipse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CA7A4F-7DDD-4A47-8DD4-B4B5484C62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6" b="13913"/>
          <a:stretch/>
        </p:blipFill>
        <p:spPr>
          <a:xfrm>
            <a:off x="6831458" y="1987840"/>
            <a:ext cx="4443659" cy="38003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2E4C7E-3301-4042-AB95-E7F6618AA7F9}"/>
              </a:ext>
            </a:extLst>
          </p:cNvPr>
          <p:cNvSpPr txBox="1"/>
          <p:nvPr/>
        </p:nvSpPr>
        <p:spPr>
          <a:xfrm>
            <a:off x="1092398" y="1263157"/>
            <a:ext cx="535913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পালতোলা নৌকা কিভাবে চলে?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93CC5B-DFDB-4DB6-9031-A5B23A2F27E5}"/>
              </a:ext>
            </a:extLst>
          </p:cNvPr>
          <p:cNvSpPr txBox="1"/>
          <p:nvPr/>
        </p:nvSpPr>
        <p:spPr>
          <a:xfrm>
            <a:off x="6655942" y="1279954"/>
            <a:ext cx="416103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4000" b="1" dirty="0">
                <a:solidFill>
                  <a:srgbClr val="D6009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লোকটি কী বিক্রি করছে?</a:t>
            </a:r>
            <a:endParaRPr lang="en-US" sz="4000" b="1" dirty="0">
              <a:solidFill>
                <a:srgbClr val="D6009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A close up of a boat&#10;&#10;Description automatically generated">
            <a:extLst>
              <a:ext uri="{FF2B5EF4-FFF2-40B4-BE49-F238E27FC236}">
                <a16:creationId xmlns:a16="http://schemas.microsoft.com/office/drawing/2014/main" id="{256E6CFB-572F-49B9-9703-D34CFF3C00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09" y="1987840"/>
            <a:ext cx="5317519" cy="386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93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7E607C4-A0A1-44FA-981D-EA3B813963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windmill in the background&#10;&#10;Description automatically generated">
            <a:extLst>
              <a:ext uri="{FF2B5EF4-FFF2-40B4-BE49-F238E27FC236}">
                <a16:creationId xmlns:a16="http://schemas.microsoft.com/office/drawing/2014/main" id="{F17615CD-0C74-4112-8461-D4FF03264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8199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8D97526-B9D9-4257-B6A9-9D7988974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05887B-4FA5-4B94-B9FF-731C696A6E9E}"/>
              </a:ext>
            </a:extLst>
          </p:cNvPr>
          <p:cNvSpPr txBox="1"/>
          <p:nvPr/>
        </p:nvSpPr>
        <p:spPr>
          <a:xfrm>
            <a:off x="2893338" y="863030"/>
            <a:ext cx="6131336" cy="110799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>
              <a:spcAft>
                <a:spcPts val="600"/>
              </a:spcAft>
            </a:pPr>
            <a:r>
              <a:rPr lang="bn-BD" sz="6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endParaRPr lang="en-US" sz="6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65EA3F-5B1C-420A-91A2-96AEB1673662}"/>
              </a:ext>
            </a:extLst>
          </p:cNvPr>
          <p:cNvSpPr txBox="1"/>
          <p:nvPr/>
        </p:nvSpPr>
        <p:spPr>
          <a:xfrm>
            <a:off x="3253481" y="3020601"/>
            <a:ext cx="5771193" cy="110542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>
              <a:spcAft>
                <a:spcPts val="600"/>
              </a:spcAft>
            </a:pPr>
            <a:r>
              <a:rPr lang="bn-BD" sz="66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দৈনন্দিন জীবনে বায়ু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97F0D8C5-8258-4612-A9B1-0F9C124FF0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3" y="113018"/>
            <a:ext cx="1029375" cy="750012"/>
          </a:xfrm>
          <a:prstGeom prst="ellipse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5F6F1AA-CFDB-4A00-9D42-8BAE27CD7780}"/>
              </a:ext>
            </a:extLst>
          </p:cNvPr>
          <p:cNvSpPr/>
          <p:nvPr/>
        </p:nvSpPr>
        <p:spPr>
          <a:xfrm>
            <a:off x="2707156" y="2146225"/>
            <a:ext cx="7039106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bn-BD" sz="6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কী হতে পারে?</a:t>
            </a:r>
            <a:endParaRPr lang="en-US" sz="6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4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boat sitting next to a body of water&#10;&#10;Description automatically generated">
            <a:extLst>
              <a:ext uri="{FF2B5EF4-FFF2-40B4-BE49-F238E27FC236}">
                <a16:creationId xmlns:a16="http://schemas.microsoft.com/office/drawing/2014/main" id="{6E9A1A48-92CF-4690-9FE4-BC61B764FBC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2C241670-0BF9-4313-9F90-1DC513C17E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3" y="113018"/>
            <a:ext cx="1029375" cy="750012"/>
          </a:xfrm>
          <a:prstGeom prst="ellipse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BEB774-78A7-4E87-A699-B772D124212F}"/>
              </a:ext>
            </a:extLst>
          </p:cNvPr>
          <p:cNvSpPr txBox="1"/>
          <p:nvPr/>
        </p:nvSpPr>
        <p:spPr>
          <a:xfrm>
            <a:off x="1243386" y="2321004"/>
            <a:ext cx="9705225" cy="221599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40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শেষে শিক্ষার্থীরা---</a:t>
            </a:r>
            <a:endParaRPr lang="en-US" sz="4000" b="1" dirty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৫.১</a:t>
            </a:r>
            <a:r>
              <a:rPr lang="bn-BD" sz="40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.১ দৈনন্দিন কাজে বায়ুর ব্যবহারের তালিকা করতে পারবে।</a:t>
            </a:r>
          </a:p>
          <a:p>
            <a:r>
              <a:rPr lang="bn-BD" sz="40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৫.১.২ বায়ুপ্রবাহের ব্যবহার বলতে পারবে।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AC5BF4-E84E-4483-AFDC-359D7F646672}"/>
              </a:ext>
            </a:extLst>
          </p:cNvPr>
          <p:cNvSpPr txBox="1"/>
          <p:nvPr/>
        </p:nvSpPr>
        <p:spPr>
          <a:xfrm>
            <a:off x="4582272" y="945223"/>
            <a:ext cx="2147299" cy="830997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7349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53E015-71AD-4168-9182-903918C66CEC}"/>
              </a:ext>
            </a:extLst>
          </p:cNvPr>
          <p:cNvSpPr txBox="1"/>
          <p:nvPr/>
        </p:nvSpPr>
        <p:spPr>
          <a:xfrm>
            <a:off x="2857487" y="263485"/>
            <a:ext cx="5969285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bn-BD" sz="40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মনোযোগ দিয়ে ছবিগুলো দেখি।</a:t>
            </a:r>
            <a:endParaRPr lang="en-US" sz="4000" b="1" dirty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1EDC86-4C65-4DC9-A9B4-BADA5C0CDC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08" y="1427633"/>
            <a:ext cx="5296222" cy="3530814"/>
          </a:xfrm>
          <a:prstGeom prst="rect">
            <a:avLst/>
          </a:prstGeom>
        </p:spPr>
      </p:pic>
      <p:grpSp>
        <p:nvGrpSpPr>
          <p:cNvPr id="84" name="Group 83">
            <a:extLst>
              <a:ext uri="{FF2B5EF4-FFF2-40B4-BE49-F238E27FC236}">
                <a16:creationId xmlns:a16="http://schemas.microsoft.com/office/drawing/2014/main" id="{E7F5740D-BDAD-4CDC-B50F-805B49955886}"/>
              </a:ext>
            </a:extLst>
          </p:cNvPr>
          <p:cNvGrpSpPr/>
          <p:nvPr/>
        </p:nvGrpSpPr>
        <p:grpSpPr>
          <a:xfrm>
            <a:off x="3243157" y="2944654"/>
            <a:ext cx="1570234" cy="1577937"/>
            <a:chOff x="7551505" y="3339101"/>
            <a:chExt cx="1570234" cy="1577937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E484720-8C7A-4277-915B-189F681446F2}"/>
                </a:ext>
              </a:extLst>
            </p:cNvPr>
            <p:cNvGrpSpPr/>
            <p:nvPr/>
          </p:nvGrpSpPr>
          <p:grpSpPr>
            <a:xfrm>
              <a:off x="7911101" y="3339101"/>
              <a:ext cx="1210638" cy="1156699"/>
              <a:chOff x="7911101" y="3339101"/>
              <a:chExt cx="1210638" cy="1156699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D124321-C5BD-4B7F-9E36-414F876B7C20}"/>
                  </a:ext>
                </a:extLst>
              </p:cNvPr>
              <p:cNvCxnSpPr/>
              <p:nvPr/>
            </p:nvCxnSpPr>
            <p:spPr>
              <a:xfrm>
                <a:off x="7911101" y="3339101"/>
                <a:ext cx="143838" cy="89899"/>
              </a:xfrm>
              <a:prstGeom prst="line">
                <a:avLst/>
              </a:prstGeom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6685D0A7-4154-4EE8-AC1D-681A05F3800C}"/>
                  </a:ext>
                </a:extLst>
              </p:cNvPr>
              <p:cNvCxnSpPr/>
              <p:nvPr/>
            </p:nvCxnSpPr>
            <p:spPr>
              <a:xfrm>
                <a:off x="8063501" y="3491501"/>
                <a:ext cx="143838" cy="89899"/>
              </a:xfrm>
              <a:prstGeom prst="line">
                <a:avLst/>
              </a:prstGeom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7BDA237C-9F87-4B0F-BEE1-C172BC16C4C3}"/>
                  </a:ext>
                </a:extLst>
              </p:cNvPr>
              <p:cNvCxnSpPr/>
              <p:nvPr/>
            </p:nvCxnSpPr>
            <p:spPr>
              <a:xfrm>
                <a:off x="8215901" y="3643901"/>
                <a:ext cx="143838" cy="89899"/>
              </a:xfrm>
              <a:prstGeom prst="line">
                <a:avLst/>
              </a:prstGeom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F763ED7D-C01A-4C8E-9DEE-E5B3B6310766}"/>
                  </a:ext>
                </a:extLst>
              </p:cNvPr>
              <p:cNvCxnSpPr/>
              <p:nvPr/>
            </p:nvCxnSpPr>
            <p:spPr>
              <a:xfrm>
                <a:off x="8368301" y="3796301"/>
                <a:ext cx="143838" cy="89899"/>
              </a:xfrm>
              <a:prstGeom prst="line">
                <a:avLst/>
              </a:prstGeom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CFF0A99F-4E4B-4F68-B5AC-0BFB4FE85063}"/>
                  </a:ext>
                </a:extLst>
              </p:cNvPr>
              <p:cNvCxnSpPr/>
              <p:nvPr/>
            </p:nvCxnSpPr>
            <p:spPr>
              <a:xfrm>
                <a:off x="8520701" y="3948701"/>
                <a:ext cx="143838" cy="89899"/>
              </a:xfrm>
              <a:prstGeom prst="line">
                <a:avLst/>
              </a:prstGeom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5CF62EE5-3CCB-4FDE-8CD3-35266AFE072C}"/>
                  </a:ext>
                </a:extLst>
              </p:cNvPr>
              <p:cNvCxnSpPr/>
              <p:nvPr/>
            </p:nvCxnSpPr>
            <p:spPr>
              <a:xfrm>
                <a:off x="8673101" y="4101101"/>
                <a:ext cx="143838" cy="89899"/>
              </a:xfrm>
              <a:prstGeom prst="line">
                <a:avLst/>
              </a:prstGeom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EC14653A-4A24-44CA-B985-C265784564E8}"/>
                  </a:ext>
                </a:extLst>
              </p:cNvPr>
              <p:cNvCxnSpPr/>
              <p:nvPr/>
            </p:nvCxnSpPr>
            <p:spPr>
              <a:xfrm>
                <a:off x="8825501" y="4253501"/>
                <a:ext cx="143838" cy="89899"/>
              </a:xfrm>
              <a:prstGeom prst="line">
                <a:avLst/>
              </a:prstGeom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7541C816-435B-4A4F-881F-2D1ECF6D3223}"/>
                  </a:ext>
                </a:extLst>
              </p:cNvPr>
              <p:cNvCxnSpPr/>
              <p:nvPr/>
            </p:nvCxnSpPr>
            <p:spPr>
              <a:xfrm>
                <a:off x="8977901" y="4405901"/>
                <a:ext cx="143838" cy="89899"/>
              </a:xfrm>
              <a:prstGeom prst="line">
                <a:avLst/>
              </a:prstGeom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50EA504F-51FE-4423-A342-FF794D90C610}"/>
                </a:ext>
              </a:extLst>
            </p:cNvPr>
            <p:cNvGrpSpPr/>
            <p:nvPr/>
          </p:nvGrpSpPr>
          <p:grpSpPr>
            <a:xfrm>
              <a:off x="7551505" y="3408452"/>
              <a:ext cx="1482904" cy="1508586"/>
              <a:chOff x="8042953" y="2863495"/>
              <a:chExt cx="1482904" cy="1508586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2C79F070-E68E-4FD3-960E-EC775481A420}"/>
                  </a:ext>
                </a:extLst>
              </p:cNvPr>
              <p:cNvGrpSpPr/>
              <p:nvPr/>
            </p:nvGrpSpPr>
            <p:grpSpPr>
              <a:xfrm>
                <a:off x="8042953" y="3215382"/>
                <a:ext cx="1210638" cy="1156699"/>
                <a:chOff x="7911101" y="3339101"/>
                <a:chExt cx="1210638" cy="1156699"/>
              </a:xfrm>
            </p:grpSpPr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94776A74-21A6-46F4-A4C6-3C9A57E07785}"/>
                    </a:ext>
                  </a:extLst>
                </p:cNvPr>
                <p:cNvCxnSpPr/>
                <p:nvPr/>
              </p:nvCxnSpPr>
              <p:spPr>
                <a:xfrm>
                  <a:off x="7911101" y="3339101"/>
                  <a:ext cx="143838" cy="89899"/>
                </a:xfrm>
                <a:prstGeom prst="line">
                  <a:avLst/>
                </a:prstGeom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>
                  <a:extLst>
                    <a:ext uri="{FF2B5EF4-FFF2-40B4-BE49-F238E27FC236}">
                      <a16:creationId xmlns:a16="http://schemas.microsoft.com/office/drawing/2014/main" id="{43874949-A01F-448F-8C2A-D61DF46A407C}"/>
                    </a:ext>
                  </a:extLst>
                </p:cNvPr>
                <p:cNvCxnSpPr/>
                <p:nvPr/>
              </p:nvCxnSpPr>
              <p:spPr>
                <a:xfrm>
                  <a:off x="8063501" y="3491501"/>
                  <a:ext cx="143838" cy="89899"/>
                </a:xfrm>
                <a:prstGeom prst="line">
                  <a:avLst/>
                </a:prstGeom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CFC62991-4CD6-40AE-ABAF-0C8622B0CC0D}"/>
                    </a:ext>
                  </a:extLst>
                </p:cNvPr>
                <p:cNvCxnSpPr/>
                <p:nvPr/>
              </p:nvCxnSpPr>
              <p:spPr>
                <a:xfrm>
                  <a:off x="8215901" y="3643901"/>
                  <a:ext cx="143838" cy="89899"/>
                </a:xfrm>
                <a:prstGeom prst="line">
                  <a:avLst/>
                </a:prstGeom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C09E8AA6-9B0C-4DF5-9F53-2A9600712F49}"/>
                    </a:ext>
                  </a:extLst>
                </p:cNvPr>
                <p:cNvCxnSpPr/>
                <p:nvPr/>
              </p:nvCxnSpPr>
              <p:spPr>
                <a:xfrm>
                  <a:off x="8368301" y="3796301"/>
                  <a:ext cx="143838" cy="89899"/>
                </a:xfrm>
                <a:prstGeom prst="line">
                  <a:avLst/>
                </a:prstGeom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FA810B2B-0EFD-4F21-B3BF-9230C870745E}"/>
                    </a:ext>
                  </a:extLst>
                </p:cNvPr>
                <p:cNvCxnSpPr/>
                <p:nvPr/>
              </p:nvCxnSpPr>
              <p:spPr>
                <a:xfrm>
                  <a:off x="8520701" y="3948701"/>
                  <a:ext cx="143838" cy="89899"/>
                </a:xfrm>
                <a:prstGeom prst="line">
                  <a:avLst/>
                </a:prstGeom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BE250E11-F13E-4741-8B6E-6519D43E3249}"/>
                    </a:ext>
                  </a:extLst>
                </p:cNvPr>
                <p:cNvCxnSpPr/>
                <p:nvPr/>
              </p:nvCxnSpPr>
              <p:spPr>
                <a:xfrm>
                  <a:off x="8673101" y="4101101"/>
                  <a:ext cx="143838" cy="89899"/>
                </a:xfrm>
                <a:prstGeom prst="line">
                  <a:avLst/>
                </a:prstGeom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1B424EFC-98A1-48EC-8021-44F75320A239}"/>
                    </a:ext>
                  </a:extLst>
                </p:cNvPr>
                <p:cNvCxnSpPr/>
                <p:nvPr/>
              </p:nvCxnSpPr>
              <p:spPr>
                <a:xfrm>
                  <a:off x="8825501" y="4253501"/>
                  <a:ext cx="143838" cy="89899"/>
                </a:xfrm>
                <a:prstGeom prst="line">
                  <a:avLst/>
                </a:prstGeom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749FA099-281E-4CE8-B314-49D9B7331CA4}"/>
                    </a:ext>
                  </a:extLst>
                </p:cNvPr>
                <p:cNvCxnSpPr/>
                <p:nvPr/>
              </p:nvCxnSpPr>
              <p:spPr>
                <a:xfrm>
                  <a:off x="8977901" y="4405901"/>
                  <a:ext cx="143838" cy="89899"/>
                </a:xfrm>
                <a:prstGeom prst="line">
                  <a:avLst/>
                </a:prstGeom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4797BB1D-D766-43FA-AB79-8D1B0A58AB61}"/>
                  </a:ext>
                </a:extLst>
              </p:cNvPr>
              <p:cNvGrpSpPr/>
              <p:nvPr/>
            </p:nvGrpSpPr>
            <p:grpSpPr>
              <a:xfrm>
                <a:off x="8102886" y="3080105"/>
                <a:ext cx="1210638" cy="1156699"/>
                <a:chOff x="7911101" y="3339101"/>
                <a:chExt cx="1210638" cy="1156699"/>
              </a:xfrm>
            </p:grpSpPr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A6906C6C-7A3B-4B25-ADF4-05EAB41F47D7}"/>
                    </a:ext>
                  </a:extLst>
                </p:cNvPr>
                <p:cNvCxnSpPr/>
                <p:nvPr/>
              </p:nvCxnSpPr>
              <p:spPr>
                <a:xfrm>
                  <a:off x="7911101" y="3339101"/>
                  <a:ext cx="143838" cy="89899"/>
                </a:xfrm>
                <a:prstGeom prst="line">
                  <a:avLst/>
                </a:prstGeom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BCF760F5-560C-4202-9F80-9ADAB87B0DC9}"/>
                    </a:ext>
                  </a:extLst>
                </p:cNvPr>
                <p:cNvCxnSpPr/>
                <p:nvPr/>
              </p:nvCxnSpPr>
              <p:spPr>
                <a:xfrm>
                  <a:off x="8063501" y="3491501"/>
                  <a:ext cx="143838" cy="89899"/>
                </a:xfrm>
                <a:prstGeom prst="line">
                  <a:avLst/>
                </a:prstGeom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1A8EA5C2-128E-4573-9F76-5400CABDD405}"/>
                    </a:ext>
                  </a:extLst>
                </p:cNvPr>
                <p:cNvCxnSpPr/>
                <p:nvPr/>
              </p:nvCxnSpPr>
              <p:spPr>
                <a:xfrm>
                  <a:off x="8215901" y="3643901"/>
                  <a:ext cx="143838" cy="89899"/>
                </a:xfrm>
                <a:prstGeom prst="line">
                  <a:avLst/>
                </a:prstGeom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18B8FC95-4DA8-4E4A-98B3-626C164C1955}"/>
                    </a:ext>
                  </a:extLst>
                </p:cNvPr>
                <p:cNvCxnSpPr/>
                <p:nvPr/>
              </p:nvCxnSpPr>
              <p:spPr>
                <a:xfrm>
                  <a:off x="8368301" y="3796301"/>
                  <a:ext cx="143838" cy="89899"/>
                </a:xfrm>
                <a:prstGeom prst="line">
                  <a:avLst/>
                </a:prstGeom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A1EA8D06-E969-4454-8B9D-63E142112618}"/>
                    </a:ext>
                  </a:extLst>
                </p:cNvPr>
                <p:cNvCxnSpPr/>
                <p:nvPr/>
              </p:nvCxnSpPr>
              <p:spPr>
                <a:xfrm>
                  <a:off x="8520701" y="3948701"/>
                  <a:ext cx="143838" cy="89899"/>
                </a:xfrm>
                <a:prstGeom prst="line">
                  <a:avLst/>
                </a:prstGeom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7E21A53C-4F87-4988-B6F0-D0D5A48A84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73101" y="4101101"/>
                  <a:ext cx="143838" cy="89899"/>
                </a:xfrm>
                <a:prstGeom prst="line">
                  <a:avLst/>
                </a:prstGeom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952D5A63-8230-4BDF-8B28-79BF2831409F}"/>
                    </a:ext>
                  </a:extLst>
                </p:cNvPr>
                <p:cNvCxnSpPr/>
                <p:nvPr/>
              </p:nvCxnSpPr>
              <p:spPr>
                <a:xfrm>
                  <a:off x="8825501" y="4253501"/>
                  <a:ext cx="143838" cy="89899"/>
                </a:xfrm>
                <a:prstGeom prst="line">
                  <a:avLst/>
                </a:prstGeom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6F411DBF-6A8D-4B10-9F6E-4D99B28A4B5A}"/>
                    </a:ext>
                  </a:extLst>
                </p:cNvPr>
                <p:cNvCxnSpPr/>
                <p:nvPr/>
              </p:nvCxnSpPr>
              <p:spPr>
                <a:xfrm>
                  <a:off x="8977901" y="4405901"/>
                  <a:ext cx="143838" cy="89899"/>
                </a:xfrm>
                <a:prstGeom prst="line">
                  <a:avLst/>
                </a:prstGeom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70E99A2E-9A46-4788-AA81-6333E76E6D27}"/>
                  </a:ext>
                </a:extLst>
              </p:cNvPr>
              <p:cNvGrpSpPr/>
              <p:nvPr/>
            </p:nvGrpSpPr>
            <p:grpSpPr>
              <a:xfrm>
                <a:off x="8246724" y="3003906"/>
                <a:ext cx="1210638" cy="1156699"/>
                <a:chOff x="7911101" y="3339101"/>
                <a:chExt cx="1210638" cy="1156699"/>
              </a:xfrm>
            </p:grpSpPr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3985DA24-29F1-498B-B62C-5785BABE0281}"/>
                    </a:ext>
                  </a:extLst>
                </p:cNvPr>
                <p:cNvCxnSpPr/>
                <p:nvPr/>
              </p:nvCxnSpPr>
              <p:spPr>
                <a:xfrm>
                  <a:off x="7911101" y="3339101"/>
                  <a:ext cx="143838" cy="89899"/>
                </a:xfrm>
                <a:prstGeom prst="line">
                  <a:avLst/>
                </a:prstGeom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DCD4FBCE-41AB-46E9-858E-F4524A53B9F1}"/>
                    </a:ext>
                  </a:extLst>
                </p:cNvPr>
                <p:cNvCxnSpPr/>
                <p:nvPr/>
              </p:nvCxnSpPr>
              <p:spPr>
                <a:xfrm>
                  <a:off x="8063501" y="3491501"/>
                  <a:ext cx="143838" cy="89899"/>
                </a:xfrm>
                <a:prstGeom prst="line">
                  <a:avLst/>
                </a:prstGeom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96D7511C-F61F-4BB2-98B8-F273A497BD4E}"/>
                    </a:ext>
                  </a:extLst>
                </p:cNvPr>
                <p:cNvCxnSpPr/>
                <p:nvPr/>
              </p:nvCxnSpPr>
              <p:spPr>
                <a:xfrm>
                  <a:off x="8215901" y="3643901"/>
                  <a:ext cx="143838" cy="89899"/>
                </a:xfrm>
                <a:prstGeom prst="line">
                  <a:avLst/>
                </a:prstGeom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CBCFC208-E407-47AF-A98A-DD7A07775A04}"/>
                    </a:ext>
                  </a:extLst>
                </p:cNvPr>
                <p:cNvCxnSpPr/>
                <p:nvPr/>
              </p:nvCxnSpPr>
              <p:spPr>
                <a:xfrm>
                  <a:off x="8368301" y="3796301"/>
                  <a:ext cx="143838" cy="89899"/>
                </a:xfrm>
                <a:prstGeom prst="line">
                  <a:avLst/>
                </a:prstGeom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EA877A38-7B16-4564-87ED-398DE2472FD5}"/>
                    </a:ext>
                  </a:extLst>
                </p:cNvPr>
                <p:cNvCxnSpPr/>
                <p:nvPr/>
              </p:nvCxnSpPr>
              <p:spPr>
                <a:xfrm>
                  <a:off x="8520701" y="3948701"/>
                  <a:ext cx="143838" cy="89899"/>
                </a:xfrm>
                <a:prstGeom prst="line">
                  <a:avLst/>
                </a:prstGeom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1F26C9CD-2C4F-47BA-BA2B-9295E7485C8F}"/>
                    </a:ext>
                  </a:extLst>
                </p:cNvPr>
                <p:cNvCxnSpPr/>
                <p:nvPr/>
              </p:nvCxnSpPr>
              <p:spPr>
                <a:xfrm>
                  <a:off x="8673101" y="4101101"/>
                  <a:ext cx="143838" cy="89899"/>
                </a:xfrm>
                <a:prstGeom prst="line">
                  <a:avLst/>
                </a:prstGeom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A403C03E-06E0-4B3B-B204-84718D06F87A}"/>
                    </a:ext>
                  </a:extLst>
                </p:cNvPr>
                <p:cNvCxnSpPr/>
                <p:nvPr/>
              </p:nvCxnSpPr>
              <p:spPr>
                <a:xfrm>
                  <a:off x="8825501" y="4253501"/>
                  <a:ext cx="143838" cy="89899"/>
                </a:xfrm>
                <a:prstGeom prst="line">
                  <a:avLst/>
                </a:prstGeom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659134B3-BA24-4277-92E9-AF9159F0D85D}"/>
                    </a:ext>
                  </a:extLst>
                </p:cNvPr>
                <p:cNvCxnSpPr/>
                <p:nvPr/>
              </p:nvCxnSpPr>
              <p:spPr>
                <a:xfrm>
                  <a:off x="8977901" y="4405901"/>
                  <a:ext cx="143838" cy="89899"/>
                </a:xfrm>
                <a:prstGeom prst="line">
                  <a:avLst/>
                </a:prstGeom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A80032BD-6FF2-4E26-9325-EDB328B3036A}"/>
                  </a:ext>
                </a:extLst>
              </p:cNvPr>
              <p:cNvGrpSpPr/>
              <p:nvPr/>
            </p:nvGrpSpPr>
            <p:grpSpPr>
              <a:xfrm>
                <a:off x="8315219" y="2863495"/>
                <a:ext cx="1210638" cy="1156699"/>
                <a:chOff x="7911101" y="3339101"/>
                <a:chExt cx="1210638" cy="1156699"/>
              </a:xfrm>
            </p:grpSpPr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8FE007D2-68DA-4398-A47A-834A6A62F6D1}"/>
                    </a:ext>
                  </a:extLst>
                </p:cNvPr>
                <p:cNvCxnSpPr/>
                <p:nvPr/>
              </p:nvCxnSpPr>
              <p:spPr>
                <a:xfrm>
                  <a:off x="7911101" y="3339101"/>
                  <a:ext cx="143838" cy="89899"/>
                </a:xfrm>
                <a:prstGeom prst="line">
                  <a:avLst/>
                </a:prstGeom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469AD688-30FA-4F84-8D13-61D28D4176CF}"/>
                    </a:ext>
                  </a:extLst>
                </p:cNvPr>
                <p:cNvCxnSpPr/>
                <p:nvPr/>
              </p:nvCxnSpPr>
              <p:spPr>
                <a:xfrm>
                  <a:off x="8063501" y="3491501"/>
                  <a:ext cx="143838" cy="89899"/>
                </a:xfrm>
                <a:prstGeom prst="line">
                  <a:avLst/>
                </a:prstGeom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9D1148FA-E897-4651-A750-A1895D4DBF2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215901" y="3643901"/>
                  <a:ext cx="143838" cy="89899"/>
                </a:xfrm>
                <a:prstGeom prst="line">
                  <a:avLst/>
                </a:prstGeom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>
                  <a:extLst>
                    <a:ext uri="{FF2B5EF4-FFF2-40B4-BE49-F238E27FC236}">
                      <a16:creationId xmlns:a16="http://schemas.microsoft.com/office/drawing/2014/main" id="{B391698B-07A3-484B-A976-6CD252644D99}"/>
                    </a:ext>
                  </a:extLst>
                </p:cNvPr>
                <p:cNvCxnSpPr/>
                <p:nvPr/>
              </p:nvCxnSpPr>
              <p:spPr>
                <a:xfrm>
                  <a:off x="8368301" y="3796301"/>
                  <a:ext cx="143838" cy="89899"/>
                </a:xfrm>
                <a:prstGeom prst="line">
                  <a:avLst/>
                </a:prstGeom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210F5489-B51D-4AC3-B6B7-9BFF60549557}"/>
                    </a:ext>
                  </a:extLst>
                </p:cNvPr>
                <p:cNvCxnSpPr/>
                <p:nvPr/>
              </p:nvCxnSpPr>
              <p:spPr>
                <a:xfrm>
                  <a:off x="8520701" y="3948701"/>
                  <a:ext cx="143838" cy="89899"/>
                </a:xfrm>
                <a:prstGeom prst="line">
                  <a:avLst/>
                </a:prstGeom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600F7E15-7262-4B1F-80F2-DB57FE895EDF}"/>
                    </a:ext>
                  </a:extLst>
                </p:cNvPr>
                <p:cNvCxnSpPr/>
                <p:nvPr/>
              </p:nvCxnSpPr>
              <p:spPr>
                <a:xfrm>
                  <a:off x="8673101" y="4101101"/>
                  <a:ext cx="143838" cy="89899"/>
                </a:xfrm>
                <a:prstGeom prst="line">
                  <a:avLst/>
                </a:prstGeom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D223EF3D-0044-439B-A350-5BC11F74EF4A}"/>
                    </a:ext>
                  </a:extLst>
                </p:cNvPr>
                <p:cNvCxnSpPr/>
                <p:nvPr/>
              </p:nvCxnSpPr>
              <p:spPr>
                <a:xfrm>
                  <a:off x="8825501" y="4253501"/>
                  <a:ext cx="143838" cy="89899"/>
                </a:xfrm>
                <a:prstGeom prst="line">
                  <a:avLst/>
                </a:prstGeom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id="{37D0D7DC-A84D-48F4-97E9-95109CE1BF1F}"/>
                    </a:ext>
                  </a:extLst>
                </p:cNvPr>
                <p:cNvCxnSpPr/>
                <p:nvPr/>
              </p:nvCxnSpPr>
              <p:spPr>
                <a:xfrm>
                  <a:off x="8977901" y="4405901"/>
                  <a:ext cx="143838" cy="89899"/>
                </a:xfrm>
                <a:prstGeom prst="line">
                  <a:avLst/>
                </a:prstGeom>
                <a:ln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55" name="Picture 54">
            <a:extLst>
              <a:ext uri="{FF2B5EF4-FFF2-40B4-BE49-F238E27FC236}">
                <a16:creationId xmlns:a16="http://schemas.microsoft.com/office/drawing/2014/main" id="{B0FA05CA-FD5B-412B-B247-F7F7A49A6B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839" y="1413013"/>
            <a:ext cx="4906731" cy="3582100"/>
          </a:xfrm>
          <a:prstGeom prst="rect">
            <a:avLst/>
          </a:prstGeom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61D402C5-6A25-4B00-81C8-9E48B4580700}"/>
              </a:ext>
            </a:extLst>
          </p:cNvPr>
          <p:cNvGrpSpPr/>
          <p:nvPr/>
        </p:nvGrpSpPr>
        <p:grpSpPr>
          <a:xfrm rot="5400000">
            <a:off x="6186558" y="3059469"/>
            <a:ext cx="1570234" cy="1577937"/>
            <a:chOff x="7551505" y="3339101"/>
            <a:chExt cx="1570234" cy="1577937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2EA09531-D4B2-486F-84DD-C8DA470E322D}"/>
                </a:ext>
              </a:extLst>
            </p:cNvPr>
            <p:cNvGrpSpPr/>
            <p:nvPr/>
          </p:nvGrpSpPr>
          <p:grpSpPr>
            <a:xfrm>
              <a:off x="7911101" y="3339101"/>
              <a:ext cx="1210638" cy="1156699"/>
              <a:chOff x="7911101" y="3339101"/>
              <a:chExt cx="1210638" cy="1156699"/>
            </a:xfrm>
          </p:grpSpPr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A0C37D45-138B-4706-9BC6-BAF34008B559}"/>
                  </a:ext>
                </a:extLst>
              </p:cNvPr>
              <p:cNvCxnSpPr/>
              <p:nvPr/>
            </p:nvCxnSpPr>
            <p:spPr>
              <a:xfrm>
                <a:off x="7911101" y="3339101"/>
                <a:ext cx="143838" cy="89899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EF5A05CF-4EB4-4979-A15C-AF5A51402B96}"/>
                  </a:ext>
                </a:extLst>
              </p:cNvPr>
              <p:cNvCxnSpPr/>
              <p:nvPr/>
            </p:nvCxnSpPr>
            <p:spPr>
              <a:xfrm>
                <a:off x="8063501" y="3491501"/>
                <a:ext cx="143838" cy="89899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5A622AAA-6C46-4F2D-9573-93BCB3FDD604}"/>
                  </a:ext>
                </a:extLst>
              </p:cNvPr>
              <p:cNvCxnSpPr/>
              <p:nvPr/>
            </p:nvCxnSpPr>
            <p:spPr>
              <a:xfrm>
                <a:off x="8215901" y="3643901"/>
                <a:ext cx="143838" cy="89899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638669D8-B52C-471D-B174-F9A0A22835C1}"/>
                  </a:ext>
                </a:extLst>
              </p:cNvPr>
              <p:cNvCxnSpPr/>
              <p:nvPr/>
            </p:nvCxnSpPr>
            <p:spPr>
              <a:xfrm>
                <a:off x="8368301" y="3796301"/>
                <a:ext cx="143838" cy="89899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01C3DDE5-8E33-49A8-90FB-ED68852EA7EC}"/>
                  </a:ext>
                </a:extLst>
              </p:cNvPr>
              <p:cNvCxnSpPr/>
              <p:nvPr/>
            </p:nvCxnSpPr>
            <p:spPr>
              <a:xfrm>
                <a:off x="8520701" y="3948701"/>
                <a:ext cx="143838" cy="89899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B9876936-89C1-463E-8E99-0E9D1DDC8CC3}"/>
                  </a:ext>
                </a:extLst>
              </p:cNvPr>
              <p:cNvCxnSpPr/>
              <p:nvPr/>
            </p:nvCxnSpPr>
            <p:spPr>
              <a:xfrm>
                <a:off x="8673101" y="4101101"/>
                <a:ext cx="143838" cy="89899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BB1A3550-8F41-40BD-96DC-4FF8F31A5DE5}"/>
                  </a:ext>
                </a:extLst>
              </p:cNvPr>
              <p:cNvCxnSpPr/>
              <p:nvPr/>
            </p:nvCxnSpPr>
            <p:spPr>
              <a:xfrm>
                <a:off x="8825501" y="4253501"/>
                <a:ext cx="143838" cy="89899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CA23E5A4-B043-482B-8296-A7588B6054CB}"/>
                  </a:ext>
                </a:extLst>
              </p:cNvPr>
              <p:cNvCxnSpPr/>
              <p:nvPr/>
            </p:nvCxnSpPr>
            <p:spPr>
              <a:xfrm>
                <a:off x="8977901" y="4405901"/>
                <a:ext cx="143838" cy="89899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E25A095E-32D1-4B97-8D1F-ADD4A485E091}"/>
                </a:ext>
              </a:extLst>
            </p:cNvPr>
            <p:cNvGrpSpPr/>
            <p:nvPr/>
          </p:nvGrpSpPr>
          <p:grpSpPr>
            <a:xfrm>
              <a:off x="7551505" y="3408452"/>
              <a:ext cx="1482904" cy="1508586"/>
              <a:chOff x="8042953" y="2863495"/>
              <a:chExt cx="1482904" cy="1508586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621A6290-60DC-40B9-BE34-BF60249FAC85}"/>
                  </a:ext>
                </a:extLst>
              </p:cNvPr>
              <p:cNvGrpSpPr/>
              <p:nvPr/>
            </p:nvGrpSpPr>
            <p:grpSpPr>
              <a:xfrm>
                <a:off x="8042953" y="3215382"/>
                <a:ext cx="1210638" cy="1156699"/>
                <a:chOff x="7911101" y="3339101"/>
                <a:chExt cx="1210638" cy="1156699"/>
              </a:xfrm>
            </p:grpSpPr>
            <p:cxnSp>
              <p:nvCxnSpPr>
                <p:cNvPr id="91" name="Straight Connector 90">
                  <a:extLst>
                    <a:ext uri="{FF2B5EF4-FFF2-40B4-BE49-F238E27FC236}">
                      <a16:creationId xmlns:a16="http://schemas.microsoft.com/office/drawing/2014/main" id="{61544AC2-CCA8-4242-AA14-EDEA599BAAA9}"/>
                    </a:ext>
                  </a:extLst>
                </p:cNvPr>
                <p:cNvCxnSpPr/>
                <p:nvPr/>
              </p:nvCxnSpPr>
              <p:spPr>
                <a:xfrm>
                  <a:off x="7911101" y="3339101"/>
                  <a:ext cx="143838" cy="89899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>
                  <a:extLst>
                    <a:ext uri="{FF2B5EF4-FFF2-40B4-BE49-F238E27FC236}">
                      <a16:creationId xmlns:a16="http://schemas.microsoft.com/office/drawing/2014/main" id="{812DC738-D3E0-45BE-9FEB-33E6C0051EA2}"/>
                    </a:ext>
                  </a:extLst>
                </p:cNvPr>
                <p:cNvCxnSpPr/>
                <p:nvPr/>
              </p:nvCxnSpPr>
              <p:spPr>
                <a:xfrm>
                  <a:off x="8063501" y="3491501"/>
                  <a:ext cx="143838" cy="89899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0AC015ED-47F1-4D1E-99EF-EA18D25DE0FB}"/>
                    </a:ext>
                  </a:extLst>
                </p:cNvPr>
                <p:cNvCxnSpPr/>
                <p:nvPr/>
              </p:nvCxnSpPr>
              <p:spPr>
                <a:xfrm>
                  <a:off x="8215901" y="3643901"/>
                  <a:ext cx="143838" cy="89899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>
                  <a:extLst>
                    <a:ext uri="{FF2B5EF4-FFF2-40B4-BE49-F238E27FC236}">
                      <a16:creationId xmlns:a16="http://schemas.microsoft.com/office/drawing/2014/main" id="{EAD5FCDD-A849-47B3-88EE-0BC451B37654}"/>
                    </a:ext>
                  </a:extLst>
                </p:cNvPr>
                <p:cNvCxnSpPr/>
                <p:nvPr/>
              </p:nvCxnSpPr>
              <p:spPr>
                <a:xfrm>
                  <a:off x="8368301" y="3796301"/>
                  <a:ext cx="143838" cy="89899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>
                  <a:extLst>
                    <a:ext uri="{FF2B5EF4-FFF2-40B4-BE49-F238E27FC236}">
                      <a16:creationId xmlns:a16="http://schemas.microsoft.com/office/drawing/2014/main" id="{0079E1CD-D24B-4F7F-8EC1-DC0B920BD77E}"/>
                    </a:ext>
                  </a:extLst>
                </p:cNvPr>
                <p:cNvCxnSpPr/>
                <p:nvPr/>
              </p:nvCxnSpPr>
              <p:spPr>
                <a:xfrm>
                  <a:off x="8520701" y="3948701"/>
                  <a:ext cx="143838" cy="89899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id="{938B423C-FB00-4F17-A12A-FD5FDF5D2413}"/>
                    </a:ext>
                  </a:extLst>
                </p:cNvPr>
                <p:cNvCxnSpPr/>
                <p:nvPr/>
              </p:nvCxnSpPr>
              <p:spPr>
                <a:xfrm>
                  <a:off x="8673101" y="4101101"/>
                  <a:ext cx="143838" cy="89899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id="{7E13BFB5-DE61-4430-A41E-DA00A228C462}"/>
                    </a:ext>
                  </a:extLst>
                </p:cNvPr>
                <p:cNvCxnSpPr/>
                <p:nvPr/>
              </p:nvCxnSpPr>
              <p:spPr>
                <a:xfrm>
                  <a:off x="8825501" y="4253501"/>
                  <a:ext cx="143838" cy="89899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>
                  <a:extLst>
                    <a:ext uri="{FF2B5EF4-FFF2-40B4-BE49-F238E27FC236}">
                      <a16:creationId xmlns:a16="http://schemas.microsoft.com/office/drawing/2014/main" id="{6FB9271F-ACC9-4761-B66B-AA448240E0D4}"/>
                    </a:ext>
                  </a:extLst>
                </p:cNvPr>
                <p:cNvCxnSpPr/>
                <p:nvPr/>
              </p:nvCxnSpPr>
              <p:spPr>
                <a:xfrm>
                  <a:off x="8977901" y="4405901"/>
                  <a:ext cx="143838" cy="89899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68DDB9D4-21C5-4D6B-B2DA-ACC63AA82396}"/>
                  </a:ext>
                </a:extLst>
              </p:cNvPr>
              <p:cNvGrpSpPr/>
              <p:nvPr/>
            </p:nvGrpSpPr>
            <p:grpSpPr>
              <a:xfrm>
                <a:off x="8102886" y="3080105"/>
                <a:ext cx="1210638" cy="1156699"/>
                <a:chOff x="7911101" y="3339101"/>
                <a:chExt cx="1210638" cy="1156699"/>
              </a:xfrm>
            </p:grpSpPr>
            <p:cxnSp>
              <p:nvCxnSpPr>
                <p:cNvPr id="81" name="Straight Connector 80">
                  <a:extLst>
                    <a:ext uri="{FF2B5EF4-FFF2-40B4-BE49-F238E27FC236}">
                      <a16:creationId xmlns:a16="http://schemas.microsoft.com/office/drawing/2014/main" id="{C3C7FC47-8E93-4CB8-B407-54976333D302}"/>
                    </a:ext>
                  </a:extLst>
                </p:cNvPr>
                <p:cNvCxnSpPr/>
                <p:nvPr/>
              </p:nvCxnSpPr>
              <p:spPr>
                <a:xfrm>
                  <a:off x="7911101" y="3339101"/>
                  <a:ext cx="143838" cy="89899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2363AD80-769E-4C75-9BB0-61D7E703A7BD}"/>
                    </a:ext>
                  </a:extLst>
                </p:cNvPr>
                <p:cNvCxnSpPr/>
                <p:nvPr/>
              </p:nvCxnSpPr>
              <p:spPr>
                <a:xfrm>
                  <a:off x="8063501" y="3491501"/>
                  <a:ext cx="143838" cy="89899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A97BFE09-18A9-4D7F-A2BA-468FF94689FB}"/>
                    </a:ext>
                  </a:extLst>
                </p:cNvPr>
                <p:cNvCxnSpPr/>
                <p:nvPr/>
              </p:nvCxnSpPr>
              <p:spPr>
                <a:xfrm>
                  <a:off x="8215901" y="3643901"/>
                  <a:ext cx="143838" cy="89899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>
                  <a:extLst>
                    <a:ext uri="{FF2B5EF4-FFF2-40B4-BE49-F238E27FC236}">
                      <a16:creationId xmlns:a16="http://schemas.microsoft.com/office/drawing/2014/main" id="{CE696AE1-4617-4EFC-8777-2AD3A685A349}"/>
                    </a:ext>
                  </a:extLst>
                </p:cNvPr>
                <p:cNvCxnSpPr/>
                <p:nvPr/>
              </p:nvCxnSpPr>
              <p:spPr>
                <a:xfrm>
                  <a:off x="8368301" y="3796301"/>
                  <a:ext cx="143838" cy="89899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id="{59B0B3D7-DBF3-4EC2-9BE8-568F5CB5BA99}"/>
                    </a:ext>
                  </a:extLst>
                </p:cNvPr>
                <p:cNvCxnSpPr/>
                <p:nvPr/>
              </p:nvCxnSpPr>
              <p:spPr>
                <a:xfrm>
                  <a:off x="8520701" y="3948701"/>
                  <a:ext cx="143838" cy="89899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id="{6173EBCD-C1B4-4B0C-AF9A-DDD2E83158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673101" y="4101101"/>
                  <a:ext cx="143838" cy="89899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C7F9F6FB-4AAF-47B8-A5EE-61A0F28AFA7B}"/>
                    </a:ext>
                  </a:extLst>
                </p:cNvPr>
                <p:cNvCxnSpPr/>
                <p:nvPr/>
              </p:nvCxnSpPr>
              <p:spPr>
                <a:xfrm>
                  <a:off x="8825501" y="4253501"/>
                  <a:ext cx="143838" cy="89899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>
                  <a:extLst>
                    <a:ext uri="{FF2B5EF4-FFF2-40B4-BE49-F238E27FC236}">
                      <a16:creationId xmlns:a16="http://schemas.microsoft.com/office/drawing/2014/main" id="{E4731DC5-051E-41AC-843E-2CBFCBD3493D}"/>
                    </a:ext>
                  </a:extLst>
                </p:cNvPr>
                <p:cNvCxnSpPr/>
                <p:nvPr/>
              </p:nvCxnSpPr>
              <p:spPr>
                <a:xfrm>
                  <a:off x="8977901" y="4405901"/>
                  <a:ext cx="143838" cy="89899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64FBA5AE-6648-40CA-A9E8-A6313CAC1FF3}"/>
                  </a:ext>
                </a:extLst>
              </p:cNvPr>
              <p:cNvGrpSpPr/>
              <p:nvPr/>
            </p:nvGrpSpPr>
            <p:grpSpPr>
              <a:xfrm>
                <a:off x="8246724" y="3003906"/>
                <a:ext cx="1210638" cy="1156699"/>
                <a:chOff x="7911101" y="3339101"/>
                <a:chExt cx="1210638" cy="1156699"/>
              </a:xfrm>
            </p:grpSpPr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81D5A999-B7E0-4690-8363-9AAA1A0A8FDD}"/>
                    </a:ext>
                  </a:extLst>
                </p:cNvPr>
                <p:cNvCxnSpPr/>
                <p:nvPr/>
              </p:nvCxnSpPr>
              <p:spPr>
                <a:xfrm>
                  <a:off x="7911101" y="3339101"/>
                  <a:ext cx="143838" cy="89899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99FABF7A-D718-44EF-A34A-CA1888FF2064}"/>
                    </a:ext>
                  </a:extLst>
                </p:cNvPr>
                <p:cNvCxnSpPr/>
                <p:nvPr/>
              </p:nvCxnSpPr>
              <p:spPr>
                <a:xfrm>
                  <a:off x="8063501" y="3491501"/>
                  <a:ext cx="143838" cy="89899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51BC5B3C-6ED8-4F1F-A5E0-EBDED3AA862B}"/>
                    </a:ext>
                  </a:extLst>
                </p:cNvPr>
                <p:cNvCxnSpPr/>
                <p:nvPr/>
              </p:nvCxnSpPr>
              <p:spPr>
                <a:xfrm>
                  <a:off x="8215901" y="3643901"/>
                  <a:ext cx="143838" cy="89899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37333CBE-EFB3-4C5D-8FE3-DCD3FD49C176}"/>
                    </a:ext>
                  </a:extLst>
                </p:cNvPr>
                <p:cNvCxnSpPr/>
                <p:nvPr/>
              </p:nvCxnSpPr>
              <p:spPr>
                <a:xfrm>
                  <a:off x="8368301" y="3796301"/>
                  <a:ext cx="143838" cy="89899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CA540DC5-B4CF-4787-9476-62C1EC4DBD53}"/>
                    </a:ext>
                  </a:extLst>
                </p:cNvPr>
                <p:cNvCxnSpPr/>
                <p:nvPr/>
              </p:nvCxnSpPr>
              <p:spPr>
                <a:xfrm>
                  <a:off x="8520701" y="3948701"/>
                  <a:ext cx="143838" cy="89899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339246FF-B8CC-4B1C-8419-25874AEC6CB4}"/>
                    </a:ext>
                  </a:extLst>
                </p:cNvPr>
                <p:cNvCxnSpPr/>
                <p:nvPr/>
              </p:nvCxnSpPr>
              <p:spPr>
                <a:xfrm>
                  <a:off x="8673101" y="4101101"/>
                  <a:ext cx="143838" cy="89899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:a16="http://schemas.microsoft.com/office/drawing/2014/main" id="{B5D8FC6C-C1CB-4663-8DF8-FAF1F9FAC7B3}"/>
                    </a:ext>
                  </a:extLst>
                </p:cNvPr>
                <p:cNvCxnSpPr/>
                <p:nvPr/>
              </p:nvCxnSpPr>
              <p:spPr>
                <a:xfrm>
                  <a:off x="8825501" y="4253501"/>
                  <a:ext cx="143838" cy="89899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>
                  <a:extLst>
                    <a:ext uri="{FF2B5EF4-FFF2-40B4-BE49-F238E27FC236}">
                      <a16:creationId xmlns:a16="http://schemas.microsoft.com/office/drawing/2014/main" id="{CB081295-0264-4E9A-8E0F-2E8BD8E72C41}"/>
                    </a:ext>
                  </a:extLst>
                </p:cNvPr>
                <p:cNvCxnSpPr/>
                <p:nvPr/>
              </p:nvCxnSpPr>
              <p:spPr>
                <a:xfrm>
                  <a:off x="8977901" y="4405901"/>
                  <a:ext cx="143838" cy="89899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57E725D8-88F0-4ED6-8D1D-AFBD43585581}"/>
                  </a:ext>
                </a:extLst>
              </p:cNvPr>
              <p:cNvGrpSpPr/>
              <p:nvPr/>
            </p:nvGrpSpPr>
            <p:grpSpPr>
              <a:xfrm>
                <a:off x="8315219" y="2863495"/>
                <a:ext cx="1210638" cy="1156699"/>
                <a:chOff x="7911101" y="3339101"/>
                <a:chExt cx="1210638" cy="1156699"/>
              </a:xfrm>
            </p:grpSpPr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55F762EC-8F4A-4B63-A304-5D6692554B49}"/>
                    </a:ext>
                  </a:extLst>
                </p:cNvPr>
                <p:cNvCxnSpPr/>
                <p:nvPr/>
              </p:nvCxnSpPr>
              <p:spPr>
                <a:xfrm>
                  <a:off x="7911101" y="3339101"/>
                  <a:ext cx="143838" cy="89899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26AA48AD-004C-4D63-BA49-1E20612511E0}"/>
                    </a:ext>
                  </a:extLst>
                </p:cNvPr>
                <p:cNvCxnSpPr/>
                <p:nvPr/>
              </p:nvCxnSpPr>
              <p:spPr>
                <a:xfrm>
                  <a:off x="8063501" y="3491501"/>
                  <a:ext cx="143838" cy="89899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046CC4EC-C14D-4F1F-B550-FD7EDB22EC95}"/>
                    </a:ext>
                  </a:extLst>
                </p:cNvPr>
                <p:cNvCxnSpPr/>
                <p:nvPr/>
              </p:nvCxnSpPr>
              <p:spPr>
                <a:xfrm>
                  <a:off x="8215901" y="3643901"/>
                  <a:ext cx="143838" cy="89899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25760E36-EF61-4E4D-9B5C-9E3C1774D228}"/>
                    </a:ext>
                  </a:extLst>
                </p:cNvPr>
                <p:cNvCxnSpPr/>
                <p:nvPr/>
              </p:nvCxnSpPr>
              <p:spPr>
                <a:xfrm>
                  <a:off x="8368301" y="3796301"/>
                  <a:ext cx="143838" cy="89899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33239EAC-847F-4495-A649-C47A2A6A1ED4}"/>
                    </a:ext>
                  </a:extLst>
                </p:cNvPr>
                <p:cNvCxnSpPr/>
                <p:nvPr/>
              </p:nvCxnSpPr>
              <p:spPr>
                <a:xfrm>
                  <a:off x="8520701" y="3948701"/>
                  <a:ext cx="143838" cy="89899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315C88A3-A1F6-46B8-B537-ABCD00023585}"/>
                    </a:ext>
                  </a:extLst>
                </p:cNvPr>
                <p:cNvCxnSpPr/>
                <p:nvPr/>
              </p:nvCxnSpPr>
              <p:spPr>
                <a:xfrm>
                  <a:off x="8673101" y="4101101"/>
                  <a:ext cx="143838" cy="89899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2518B89C-A1D0-4E46-9A07-0E7F610B63B8}"/>
                    </a:ext>
                  </a:extLst>
                </p:cNvPr>
                <p:cNvCxnSpPr/>
                <p:nvPr/>
              </p:nvCxnSpPr>
              <p:spPr>
                <a:xfrm>
                  <a:off x="8825501" y="4253501"/>
                  <a:ext cx="143838" cy="89899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C2BD3B6F-575E-49A7-8F7D-A71270B82936}"/>
                    </a:ext>
                  </a:extLst>
                </p:cNvPr>
                <p:cNvCxnSpPr/>
                <p:nvPr/>
              </p:nvCxnSpPr>
              <p:spPr>
                <a:xfrm>
                  <a:off x="8977901" y="4405901"/>
                  <a:ext cx="143838" cy="89899"/>
                </a:xfrm>
                <a:prstGeom prst="line">
                  <a:avLst/>
                </a:prstGeom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D85E73F4-1588-4541-8AF1-C8EBD756CF1C}"/>
              </a:ext>
            </a:extLst>
          </p:cNvPr>
          <p:cNvSpPr txBox="1"/>
          <p:nvPr/>
        </p:nvSpPr>
        <p:spPr>
          <a:xfrm>
            <a:off x="4203367" y="260703"/>
            <a:ext cx="4078841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bn-BD" sz="48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দেখতে পাচ্ছ?</a:t>
            </a:r>
            <a:endParaRPr lang="en-US" sz="48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252EDC1A-FC8D-45D2-8C21-674323A3E2D2}"/>
              </a:ext>
            </a:extLst>
          </p:cNvPr>
          <p:cNvSpPr txBox="1"/>
          <p:nvPr/>
        </p:nvSpPr>
        <p:spPr>
          <a:xfrm>
            <a:off x="735082" y="4948676"/>
            <a:ext cx="5366537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বায়ু থেকে অক্সিজেন গ্রহণ করছে এবং কার্বনডাইঅক্সাইড ত্যাগ করছে।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B869C3F2-B585-4995-8375-E94C90066A14}"/>
              </a:ext>
            </a:extLst>
          </p:cNvPr>
          <p:cNvSpPr txBox="1"/>
          <p:nvPr/>
        </p:nvSpPr>
        <p:spPr>
          <a:xfrm>
            <a:off x="6619075" y="4956992"/>
            <a:ext cx="5234673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উদ্ভিদ বায়ু থেকে কার্বনডাইঅক্সাইড গ্রহণ করছে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অক্সিজেন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ত্যাগ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468CDFAE-5783-4F6D-8A88-693E90BEDD03}"/>
              </a:ext>
            </a:extLst>
          </p:cNvPr>
          <p:cNvSpPr txBox="1"/>
          <p:nvPr/>
        </p:nvSpPr>
        <p:spPr>
          <a:xfrm>
            <a:off x="514086" y="6039850"/>
            <a:ext cx="1212350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bn-BD" sz="4400" b="1" dirty="0"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জীবের জন্য বায়ু খুবই গুরুত্বপূর্ণ।বায়ুছাড়া জীব বেচেঁ থাকতে পারে না।</a:t>
            </a:r>
            <a:endParaRPr lang="en-US" sz="4400" b="1" dirty="0"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0" name="Picture 109" descr="A close up of a logo&#10;&#10;Description automatically generated">
            <a:extLst>
              <a:ext uri="{FF2B5EF4-FFF2-40B4-BE49-F238E27FC236}">
                <a16:creationId xmlns:a16="http://schemas.microsoft.com/office/drawing/2014/main" id="{C4A2D42D-B3D4-40DE-B10D-1F9696A852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3" y="113018"/>
            <a:ext cx="1029375" cy="75001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8428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44444E-6 L 0.12669 0.1976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28" y="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9 -0.0169 L -0.0888 0.1569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4" y="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57" grpId="0"/>
      <p:bldP spid="107" grpId="0"/>
      <p:bldP spid="108" grpId="0"/>
      <p:bldP spid="10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EFA333-E968-47E4-975E-841B8F7BFED4}"/>
              </a:ext>
            </a:extLst>
          </p:cNvPr>
          <p:cNvSpPr txBox="1"/>
          <p:nvPr/>
        </p:nvSpPr>
        <p:spPr>
          <a:xfrm>
            <a:off x="819535" y="-8354"/>
            <a:ext cx="3940963" cy="76944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bn-BD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দৈনন্দিন জীবনে বায়ু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DA100E-1BAE-4BB3-999C-90403BE523A2}"/>
              </a:ext>
            </a:extLst>
          </p:cNvPr>
          <p:cNvSpPr txBox="1"/>
          <p:nvPr/>
        </p:nvSpPr>
        <p:spPr>
          <a:xfrm>
            <a:off x="5149283" y="380736"/>
            <a:ext cx="394096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েখি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188E6A-0E70-498F-BF19-870D6605C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681" y="1646687"/>
            <a:ext cx="5180750" cy="331755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E30B6F3-5902-4850-92DF-252E4E6EB510}"/>
              </a:ext>
            </a:extLst>
          </p:cNvPr>
          <p:cNvSpPr txBox="1"/>
          <p:nvPr/>
        </p:nvSpPr>
        <p:spPr>
          <a:xfrm>
            <a:off x="1606791" y="862915"/>
            <a:ext cx="958236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bn-BD" sz="4400" b="1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 দৈনন্দিন জীবনে বিভিন্ন ভাবে বায়ু ব্যবহার করে।</a:t>
            </a:r>
            <a:endParaRPr lang="en-US" sz="4400" b="1" dirty="0">
              <a:solidFill>
                <a:srgbClr val="3333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08DFB2-35EA-4004-8164-C04176A41DBB}"/>
              </a:ext>
            </a:extLst>
          </p:cNvPr>
          <p:cNvSpPr txBox="1"/>
          <p:nvPr/>
        </p:nvSpPr>
        <p:spPr>
          <a:xfrm>
            <a:off x="408569" y="4955354"/>
            <a:ext cx="5989404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bn-BD" sz="3200" b="1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বায়ুপ্রবাহের সাহায্যে এভাবে বড় চড়কা বা টারবাইন ঘুরিয়ে বিদ্যুৎ উৎপাদন করা হয়।</a:t>
            </a:r>
            <a:endParaRPr lang="en-US" sz="3200" b="1" dirty="0">
              <a:solidFill>
                <a:srgbClr val="3333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309D99-034B-4315-A476-EC9C89AC0F40}"/>
              </a:ext>
            </a:extLst>
          </p:cNvPr>
          <p:cNvSpPr txBox="1"/>
          <p:nvPr/>
        </p:nvSpPr>
        <p:spPr>
          <a:xfrm>
            <a:off x="6709298" y="5010725"/>
            <a:ext cx="4654194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শরীর ঠান্ডা রাখতে বৈদ্যুতিক পাখার বায়ু প্রবাহ ব্যবহার করা হয়।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A windmill in the background&#10;&#10;Description automatically generated">
            <a:extLst>
              <a:ext uri="{FF2B5EF4-FFF2-40B4-BE49-F238E27FC236}">
                <a16:creationId xmlns:a16="http://schemas.microsoft.com/office/drawing/2014/main" id="{87A8A08A-6E7C-48E8-A970-13BE2AE80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86" y="1646687"/>
            <a:ext cx="5381502" cy="3354117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01239EEE-2419-481C-A659-352FAC3382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5" y="51372"/>
            <a:ext cx="1029375" cy="75001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64639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2C2CEA-F7B2-4250-B42D-50CCBCAEE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40" y="1438337"/>
            <a:ext cx="5856859" cy="37381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D59D1E-3D1B-4AA4-9A32-3D821B0345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189" y="1438337"/>
            <a:ext cx="5454356" cy="3738180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5FD95911-9C39-45C1-B01D-C382366559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5" y="51372"/>
            <a:ext cx="1029375" cy="750012"/>
          </a:xfrm>
          <a:prstGeom prst="ellipse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80024E-D4ED-4865-A602-4DF4962EFA02}"/>
              </a:ext>
            </a:extLst>
          </p:cNvPr>
          <p:cNvSpPr txBox="1"/>
          <p:nvPr/>
        </p:nvSpPr>
        <p:spPr>
          <a:xfrm>
            <a:off x="641645" y="747589"/>
            <a:ext cx="5454354" cy="70788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পালতোলা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as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ৌ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78A425-F8E3-48B8-BB65-30CEAF74B68D}"/>
              </a:ext>
            </a:extLst>
          </p:cNvPr>
          <p:cNvSpPr txBox="1"/>
          <p:nvPr/>
        </p:nvSpPr>
        <p:spPr>
          <a:xfrm>
            <a:off x="605642" y="5419663"/>
            <a:ext cx="5130140" cy="120032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en-US" sz="3600" b="1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b="1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b="1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b="1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b="1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 err="1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ৌকা</a:t>
            </a:r>
            <a:r>
              <a:rPr lang="en-US" sz="3600" b="1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বাতাসের</a:t>
            </a:r>
            <a:r>
              <a:rPr lang="en-US" sz="3600" b="1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600" b="1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3600" b="1" dirty="0">
                <a:solidFill>
                  <a:srgbClr val="33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C277A0-C99E-4EA5-BB94-DA8DA2F62B78}"/>
              </a:ext>
            </a:extLst>
          </p:cNvPr>
          <p:cNvSpPr txBox="1"/>
          <p:nvPr/>
        </p:nvSpPr>
        <p:spPr>
          <a:xfrm>
            <a:off x="6395189" y="241649"/>
            <a:ext cx="5991366" cy="132343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bn-BD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ভেজা বস্তুকে শুকানোর জন্য কী ব্যবহার করা হয়?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9570A6-F220-432B-8371-F2C14A161559}"/>
              </a:ext>
            </a:extLst>
          </p:cNvPr>
          <p:cNvSpPr txBox="1"/>
          <p:nvPr/>
        </p:nvSpPr>
        <p:spPr>
          <a:xfrm>
            <a:off x="6456220" y="5181032"/>
            <a:ext cx="5454356" cy="120032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ভেজা বস্তুকে শুকানোর জন্য বায়ুপ্রবাহ ব্যবহার করা হয়।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97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Droplet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562</Words>
  <Application>Microsoft Office PowerPoint</Application>
  <PresentationFormat>Widescreen</PresentationFormat>
  <Paragraphs>102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NikoshBAN</vt:lpstr>
      <vt:lpstr>Tw Cen MT</vt:lpstr>
      <vt:lpstr>Wingdings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8</cp:revision>
  <dcterms:created xsi:type="dcterms:W3CDTF">2020-02-23T16:56:47Z</dcterms:created>
  <dcterms:modified xsi:type="dcterms:W3CDTF">2020-02-24T17:23:31Z</dcterms:modified>
</cp:coreProperties>
</file>