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2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F97CC-0714-40B6-BB4A-10242B9EC5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C5C17-DBF2-4605-9D32-7A9C0FD29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C5C17-DBF2-4605-9D32-7A9C0FD290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C5C17-DBF2-4605-9D32-7A9C0FD290D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715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 descr="f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7239000" cy="441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m&amp;¦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k-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V="1">
            <a:off x="5562598" y="457201"/>
            <a:ext cx="2867451" cy="4037806"/>
          </a:xfrm>
        </p:spPr>
      </p:pic>
      <p:pic>
        <p:nvPicPr>
          <p:cNvPr id="5" name="Picture 4" descr="k-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33401"/>
            <a:ext cx="4724400" cy="3505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67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Aa©evqexq</a:t>
            </a:r>
            <a:r>
              <a:rPr lang="en-US" sz="67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sz="67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KvÛt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weiær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™¢‡`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A½R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cÖRb‡bi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™¢‡`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e©j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kvwqZ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KvÛ‡K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Aa©evqexq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t1.ivbvi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,2.‡÷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eµaveK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3.Ad‡mU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4.mvKvi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DaŸ©aveK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k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457200" y="381001"/>
            <a:ext cx="4084058" cy="4572000"/>
          </a:xfrm>
        </p:spPr>
      </p:pic>
      <p:pic>
        <p:nvPicPr>
          <p:cNvPr id="5" name="Picture 4" descr="k1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57200"/>
            <a:ext cx="4038600" cy="3976687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k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990600"/>
            <a:ext cx="4038600" cy="3352800"/>
          </a:xfrm>
        </p:spPr>
      </p:pic>
      <p:pic>
        <p:nvPicPr>
          <p:cNvPr id="5" name="Picture 4" descr="k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533401"/>
            <a:ext cx="4038600" cy="3657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evqexq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KvÛt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vfvweK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wKš‘y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Zwi,A½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cÖRbb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AvZ¥iÿv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Av‡ivnb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t1.dvB‡jvK¬vW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cY©KvÛ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2._b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kvLvK›UK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3.‡÷ª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g‡UwÛj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AvKlx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4.eyjwej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k-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381000" y="304800"/>
            <a:ext cx="4876800" cy="4724401"/>
          </a:xfrm>
        </p:spPr>
      </p:pic>
      <p:pic>
        <p:nvPicPr>
          <p:cNvPr id="5" name="Picture 4" descr="ik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0"/>
            <a:ext cx="2895599" cy="4800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k-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381000" y="228601"/>
            <a:ext cx="4229350" cy="4267200"/>
          </a:xfrm>
        </p:spPr>
      </p:pic>
      <p:pic>
        <p:nvPicPr>
          <p:cNvPr id="5" name="Picture 4" descr="k-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57201"/>
            <a:ext cx="3733800" cy="44196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GKK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cÖ‡Z‡K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D`vniY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7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jMZ</a:t>
            </a:r>
            <a:r>
              <a:rPr lang="en-US" sz="67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`‡j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g~¨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1.eyjwej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2.cY©KvÛ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3._vbKzwb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D`vniY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4.kvLv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AvKlx©i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228600"/>
            <a:ext cx="2057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g~j¨vqY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019800"/>
          </a:xfrm>
        </p:spPr>
        <p:txBody>
          <a:bodyPr/>
          <a:lstStyle/>
          <a:p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>
            <a:endCxn id="2" idx="2"/>
          </p:cNvCxnSpPr>
          <p:nvPr/>
        </p:nvCxnSpPr>
        <p:spPr>
          <a:xfrm rot="16200000" flipH="1">
            <a:off x="2247900" y="3695700"/>
            <a:ext cx="4495801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1295400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D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‡¤§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mvjgv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cUzqvLvjx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miKvix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we`¨vjq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12954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7g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kªYx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ome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200"/>
            <a:ext cx="6629400" cy="2566176"/>
          </a:xfrm>
        </p:spPr>
      </p:pic>
      <p:sp>
        <p:nvSpPr>
          <p:cNvPr id="5" name="TextBox 4"/>
          <p:cNvSpPr txBox="1"/>
          <p:nvPr/>
        </p:nvSpPr>
        <p:spPr>
          <a:xfrm>
            <a:off x="1371600" y="47244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Avb‡e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2962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b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f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0800000" flipH="1" flipV="1">
            <a:off x="685800" y="1676400"/>
            <a:ext cx="7620000" cy="4556125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k-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2438400" cy="3775192"/>
          </a:xfrm>
        </p:spPr>
      </p:pic>
      <p:pic>
        <p:nvPicPr>
          <p:cNvPr id="5" name="Picture 4" descr="k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990600"/>
            <a:ext cx="3048000" cy="350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44958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G¸‡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k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956" y="1066801"/>
            <a:ext cx="2411044" cy="3352799"/>
          </a:xfrm>
        </p:spPr>
      </p:pic>
      <p:pic>
        <p:nvPicPr>
          <p:cNvPr id="5" name="Picture 4" descr="k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295400"/>
            <a:ext cx="2895601" cy="2924175"/>
          </a:xfrm>
          <a:prstGeom prst="rect">
            <a:avLst/>
          </a:prstGeom>
        </p:spPr>
      </p:pic>
      <p:pic>
        <p:nvPicPr>
          <p:cNvPr id="6" name="Picture 5" descr="k-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914401"/>
            <a:ext cx="2743199" cy="3581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4800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G¸‡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KvÛ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sz="8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KvÛ</a:t>
            </a:r>
            <a:endParaRPr lang="en-US" sz="8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sz="73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wkLbdj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1.iæcvšÍwiZ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ej†Z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2.iæcvšÍwiZ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kÖYxwefvM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3.Kv‡Ûi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6037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689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dzj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&amp;ª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QvovI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Ae¯_vbMZ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Kv‡Ûi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iæcvbÍwiZ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–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tf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‚ -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wb¤œ¯’,Aa©evqexh,evqexq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973762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‚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2587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81000"/>
            <a:ext cx="464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f‚~-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wb¤œm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&amp;&amp;a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KvÛ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1.wUDevi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ùxZ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K›`</a:t>
            </a: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2.ivB‡Rvg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3.K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›`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¦</a:t>
            </a: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4.¸wo–K›`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‚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86400" y="3810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133600" y="3276600"/>
            <a:ext cx="579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609600"/>
            <a:ext cx="304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cÖwZK‚j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cwi‡e‡k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wU‡K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vKv,Lv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mÂq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A½R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Dcv‡q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k-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533400" y="685800"/>
            <a:ext cx="3429000" cy="3657600"/>
          </a:xfrm>
        </p:spPr>
      </p:pic>
      <p:pic>
        <p:nvPicPr>
          <p:cNvPr id="5" name="Picture 4" descr="k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914400"/>
            <a:ext cx="3048000" cy="2876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0" y="3733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K›`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46482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wUDevi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172</Words>
  <Application>Microsoft Office PowerPoint</Application>
  <PresentationFormat>On-screen Show (4:3)</PresentationFormat>
  <Paragraphs>33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cwiwPwZ      </vt:lpstr>
      <vt:lpstr>Slide 3</vt:lpstr>
      <vt:lpstr>Slide 4</vt:lpstr>
      <vt:lpstr>iæcvšÍwiZ KvÛ</vt:lpstr>
      <vt:lpstr>wkLbdj 1.iæcvšÍwiZ KvÛ wK Zv  ej†Z cvi‡e | 2.iæcvšÍwiZ Kv‡Ûi †kÖYxwefvM Ki‡Z cvi‡e 3.Kv‡Ûi Kvh©vejx e¨vLv Ki‡Z cvi‡e       </vt:lpstr>
      <vt:lpstr>KvÛ mvavibZ gvwUi Dc‡i Ae¯’vb K‡i Ges cvZv dzj I dj avib K‡i wKš‘ †ÿZ&amp;ª we‡k‡l mvaviY KvR QvovI wewfbœ KvR m¤úbœ Kivi Rb¨ Kv‡Ûi AvK…wZMZ I Ae¯_vbMZ cwieZ©b N‡U |G ai‡bi cwieZ©b‡K Kv‡Ûi iæcvšÍi e‡j |iæcvbÍwiZ KvÛ wZb cÖKvi –tf‚ -wb¤œ¯’,Aa©evqexh,evqexq |</vt:lpstr>
      <vt:lpstr>‚</vt:lpstr>
      <vt:lpstr>Slide 9</vt:lpstr>
      <vt:lpstr>Slide 10</vt:lpstr>
      <vt:lpstr>     Aa©evqexq iæcvšÍwiZ KvÛt weiær RvZxq Dw™¢‡` GKai‡bi we‡kl kvLv Drcbœ nq | G kvLv¸‡jv A½R cÖRb‡bi gva¨‡g bZzb Dw™¢‡`i m„wó K‡i |gvwUi Dc‡I ev wb‡P Aew¯’Z G ai‡bi `~e©j kvwqZ iæcvšÍwiZ KvÛ‡K Aa©evqexq KvÛ e‡j | Giv Pvi cÖKvi t1.ivbvi ev aveK ,2.‡÷vjb ev eµaveK ,3.Ad‡mU ,4.mvKvi ev DaŸ©aveK |      </vt:lpstr>
      <vt:lpstr>Slide 12</vt:lpstr>
      <vt:lpstr>Slide 13</vt:lpstr>
      <vt:lpstr>evqexq iæcvšÍwiZ KvÛt G mKj KvÛ gvwUi Dc‡I ¯^vfvweK Kv‡Ûi gZ Ae¯’vb K‡i |wKš‘y we‡kl ai‡bi KvR h_v Lv`¨ ˆZwi,A½ cÖRbb, AvZ¥iÿv ,Av‡ivnb BZ¨vw` Kv‡Ri Rb¨ iæcvšÍwiZ n‡q _v‡K | Giv Pvi cÖKvi t1.dvB‡jvK¬vW ev cY©KvÛ 2._b© ev kvLvK›UK 3.‡÷ªg‡UwÛj ev kvLv AvKlx© 4.eyjwej | </vt:lpstr>
      <vt:lpstr>Slide 15</vt:lpstr>
      <vt:lpstr>Slide 16</vt:lpstr>
      <vt:lpstr>GKK KvR  cÖ‡Z‡K wewfbœ cÖKvi iæcvšÍwiZ Kv‡Ûi bvg I D`vniY ej‡e |   </vt:lpstr>
      <vt:lpstr>`jMZ KvR  `‡j Av‡jvPbv K‡i wewfbœ cÖKvi Kv‡Ûi MVb e¨vLv Ki‡e |     </vt:lpstr>
      <vt:lpstr>g~¨j¨vqb     1.eyjwej Kv‡K e‡j  ? 2.cY©KvÛ wK ? 3._vbKzwb †Kvb ai‡bi Kv‡Ûi D`vniY ? 4.kvLv AvKlx©i KvR wK ?     </vt:lpstr>
      <vt:lpstr>evwoi KvR       </vt:lpstr>
      <vt:lpstr>ab¨ev`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KRComputer</dc:creator>
  <cp:lastModifiedBy>KRComputer</cp:lastModifiedBy>
  <cp:revision>51</cp:revision>
  <dcterms:created xsi:type="dcterms:W3CDTF">2006-08-16T00:00:00Z</dcterms:created>
  <dcterms:modified xsi:type="dcterms:W3CDTF">2017-05-10T11:21:28Z</dcterms:modified>
</cp:coreProperties>
</file>