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7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2" r:id="rId13"/>
    <p:sldId id="269" r:id="rId14"/>
    <p:sldId id="268" r:id="rId15"/>
    <p:sldId id="270" r:id="rId16"/>
    <p:sldId id="277" r:id="rId17"/>
    <p:sldId id="271" r:id="rId18"/>
    <p:sldId id="25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jEfhX6icow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shot_4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1905000"/>
            <a:ext cx="7772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6600" b="1" dirty="0" smtClean="0">
                <a:ln w="28575"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</a:t>
            </a:r>
            <a:r>
              <a:rPr lang="bn-BD" sz="16600" b="1" dirty="0" smtClean="0">
                <a:ln w="28575"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6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0" y="0"/>
            <a:ext cx="9144000" cy="6858000"/>
          </a:xfrm>
          <a:prstGeom prst="round2Same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2133600" y="2209800"/>
            <a:ext cx="4200525" cy="2571751"/>
          </a:xfrm>
          <a:prstGeom prst="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5200" y="4876800"/>
            <a:ext cx="1357312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bn-BD" sz="28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u="sng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762000"/>
            <a:ext cx="914400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dirty="0" smtClean="0"/>
              <a:t>*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োমরা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3886200" y="1828800"/>
            <a:ext cx="950870" cy="712927"/>
            <a:chOff x="5492801" y="1430866"/>
            <a:chExt cx="950870" cy="712927"/>
          </a:xfrm>
        </p:grpSpPr>
        <p:sp>
          <p:nvSpPr>
            <p:cNvPr id="7" name="TextBox 6"/>
            <p:cNvSpPr txBox="1"/>
            <p:nvPr/>
          </p:nvSpPr>
          <p:spPr>
            <a:xfrm>
              <a:off x="5492801" y="1430866"/>
              <a:ext cx="7517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b="1" dirty="0" smtClean="0">
                  <a:latin typeface="NikoshBAN" pitchFamily="2" charset="0"/>
                  <a:cs typeface="NikoshBAN" pitchFamily="2" charset="0"/>
                </a:rPr>
                <a:t>কোণ 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Arc 7"/>
            <p:cNvSpPr/>
            <p:nvPr/>
          </p:nvSpPr>
          <p:spPr>
            <a:xfrm rot="8732571">
              <a:off x="5500696" y="1515143"/>
              <a:ext cx="942975" cy="628650"/>
            </a:xfrm>
            <a:prstGeom prst="arc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524000" y="4191000"/>
            <a:ext cx="1312440" cy="742711"/>
            <a:chOff x="3016657" y="3936787"/>
            <a:chExt cx="1312440" cy="742711"/>
          </a:xfrm>
        </p:grpSpPr>
        <p:sp>
          <p:nvSpPr>
            <p:cNvPr id="10" name="TextBox 9"/>
            <p:cNvSpPr txBox="1"/>
            <p:nvPr/>
          </p:nvSpPr>
          <p:spPr>
            <a:xfrm>
              <a:off x="3016657" y="4156278"/>
              <a:ext cx="7517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b="1" dirty="0" smtClean="0">
                  <a:latin typeface="NikoshBAN" pitchFamily="2" charset="0"/>
                  <a:cs typeface="NikoshBAN" pitchFamily="2" charset="0"/>
                </a:rPr>
                <a:t>কোণ 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Arc 10"/>
            <p:cNvSpPr/>
            <p:nvPr/>
          </p:nvSpPr>
          <p:spPr>
            <a:xfrm rot="2102390">
              <a:off x="3386122" y="3936787"/>
              <a:ext cx="942975" cy="628650"/>
            </a:xfrm>
            <a:prstGeom prst="arc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715000" y="4343400"/>
            <a:ext cx="1257389" cy="942975"/>
            <a:chOff x="7443541" y="4025467"/>
            <a:chExt cx="1257389" cy="942975"/>
          </a:xfrm>
        </p:grpSpPr>
        <p:sp>
          <p:nvSpPr>
            <p:cNvPr id="13" name="TextBox 12"/>
            <p:cNvSpPr txBox="1"/>
            <p:nvPr/>
          </p:nvSpPr>
          <p:spPr>
            <a:xfrm>
              <a:off x="7949166" y="4183477"/>
              <a:ext cx="7517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b="1" dirty="0" smtClean="0">
                  <a:latin typeface="NikoshBAN" pitchFamily="2" charset="0"/>
                  <a:cs typeface="NikoshBAN" pitchFamily="2" charset="0"/>
                </a:rPr>
                <a:t>কোণ 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Arc 13"/>
            <p:cNvSpPr/>
            <p:nvPr/>
          </p:nvSpPr>
          <p:spPr>
            <a:xfrm rot="16200000">
              <a:off x="7286378" y="4182630"/>
              <a:ext cx="942975" cy="628650"/>
            </a:xfrm>
            <a:prstGeom prst="arc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0" y="0"/>
            <a:ext cx="9144000" cy="6858000"/>
          </a:xfrm>
          <a:prstGeom prst="round2Diag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2209800" y="1981200"/>
            <a:ext cx="4200525" cy="2571751"/>
          </a:xfrm>
          <a:prstGeom prst="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0" y="1128713"/>
            <a:ext cx="9143999" cy="4286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# ত্রিভুজের তিন কোণের সমষ্টি কত ডিগ্রি? 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743200" y="4800600"/>
            <a:ext cx="2819400" cy="1362078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১৮০ ডিগ্রি 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514600" y="2209800"/>
            <a:ext cx="3555207" cy="2290757"/>
            <a:chOff x="4098129" y="2057400"/>
            <a:chExt cx="3555207" cy="2290757"/>
          </a:xfrm>
        </p:grpSpPr>
        <p:sp>
          <p:nvSpPr>
            <p:cNvPr id="19" name="5-Point Star 18"/>
            <p:cNvSpPr/>
            <p:nvPr/>
          </p:nvSpPr>
          <p:spPr>
            <a:xfrm>
              <a:off x="5698329" y="2057400"/>
              <a:ext cx="278605" cy="257175"/>
            </a:xfrm>
            <a:prstGeom prst="star5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7374731" y="4090982"/>
              <a:ext cx="278605" cy="257175"/>
            </a:xfrm>
            <a:prstGeom prst="star5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4098129" y="4076694"/>
              <a:ext cx="278605" cy="257175"/>
            </a:xfrm>
            <a:prstGeom prst="star5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0" y="0"/>
            <a:ext cx="9144000" cy="6858000"/>
          </a:xfrm>
          <a:prstGeom prst="snip1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304800"/>
            <a:ext cx="9144000" cy="4000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 এবার আমরা ত্রিভুজগুলো আঁকি।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914400"/>
            <a:ext cx="9144000" cy="400050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স্কেলের সাহায্য নিয়ে একটি রেখাংশ খগ নেই।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524000"/>
            <a:ext cx="9144000" cy="1271601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চাঁদার সাহায্যে খ বিন্দুতে ৯০ ডিগ্রি থেকে বড় এবং ১৮০ ডিগ্রি থেকে ছোট পরিমাপের একটি কোণ কখগ আঁকি।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09802" y="4648200"/>
            <a:ext cx="4861560" cy="1903750"/>
            <a:chOff x="7715259" y="3667452"/>
            <a:chExt cx="2278856" cy="190375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8086734" y="4243389"/>
              <a:ext cx="1557338" cy="3366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715259" y="4124652"/>
              <a:ext cx="385763" cy="144655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4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খ </a:t>
              </a:r>
              <a:endParaRPr lang="en-US" sz="4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608352" y="3667452"/>
              <a:ext cx="385763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4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  <a:r>
                <a:rPr lang="bn-BD" sz="4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4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0" y="6088559"/>
            <a:ext cx="9144000" cy="769441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 কখগ একটি স্থূলকোণী ত্রিভুজ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715000"/>
            <a:ext cx="9144000" cy="380997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কগ যোগ করি।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676400" y="3048000"/>
            <a:ext cx="2484118" cy="2567400"/>
            <a:chOff x="7222328" y="2110101"/>
            <a:chExt cx="1164430" cy="256740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7686672" y="2262501"/>
              <a:ext cx="178594" cy="205740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393781" y="2110101"/>
              <a:ext cx="385763" cy="144655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4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 </a:t>
              </a:r>
              <a:endParaRPr lang="en-US" sz="4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5" name="Arc 14"/>
            <p:cNvSpPr/>
            <p:nvPr/>
          </p:nvSpPr>
          <p:spPr>
            <a:xfrm>
              <a:off x="7222328" y="3938901"/>
              <a:ext cx="1164430" cy="738600"/>
            </a:xfrm>
            <a:prstGeom prst="arc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200" b="1" dirty="0"/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2667000" y="3200400"/>
            <a:ext cx="2362200" cy="19812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0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and Round Single Corner Rectangle 1"/>
          <p:cNvSpPr/>
          <p:nvPr/>
        </p:nvSpPr>
        <p:spPr>
          <a:xfrm>
            <a:off x="0" y="0"/>
            <a:ext cx="9144000" cy="6858000"/>
          </a:xfrm>
          <a:prstGeom prst="snip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667000" y="381000"/>
            <a:ext cx="4572000" cy="914400"/>
          </a:xfrm>
          <a:prstGeom prst="ellipse">
            <a:avLst/>
          </a:prstGeom>
          <a:ln w="28575"/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 rot="10800000" flipV="1">
            <a:off x="-1" y="1752600"/>
            <a:ext cx="9143999" cy="380999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আকৃতি দেখে ত্রিভুজগুলোর নাম লিখ-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638800"/>
            <a:ext cx="9144000" cy="350178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সমকোণী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 কাকে বলে? এর কয়টি কোণ সমকোণ  থাকে?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Triangle 5"/>
          <p:cNvSpPr/>
          <p:nvPr/>
        </p:nvSpPr>
        <p:spPr>
          <a:xfrm>
            <a:off x="1143000" y="3124200"/>
            <a:ext cx="1543050" cy="1955688"/>
          </a:xfrm>
          <a:prstGeom prst="rt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00206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429000" y="3048000"/>
            <a:ext cx="2676525" cy="2031888"/>
            <a:chOff x="7800975" y="2943225"/>
            <a:chExt cx="2414588" cy="1343027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8286750" y="4286252"/>
              <a:ext cx="1928813" cy="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800975" y="2943225"/>
              <a:ext cx="485775" cy="1343027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800975" y="2943225"/>
              <a:ext cx="2414588" cy="1343027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Isosceles Triangle 10"/>
          <p:cNvSpPr/>
          <p:nvPr/>
        </p:nvSpPr>
        <p:spPr>
          <a:xfrm>
            <a:off x="6324600" y="2971800"/>
            <a:ext cx="2621376" cy="2057400"/>
          </a:xfrm>
          <a:prstGeom prst="triangle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0" y="0"/>
            <a:ext cx="9144000" cy="6858000"/>
          </a:xfrm>
          <a:prstGeom prst="round2Same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nip Same Side Corner Rectangle 3"/>
          <p:cNvSpPr/>
          <p:nvPr/>
        </p:nvSpPr>
        <p:spPr>
          <a:xfrm>
            <a:off x="0" y="1495426"/>
            <a:ext cx="9144000" cy="542924"/>
          </a:xfrm>
          <a:prstGeom prst="snip2SameRect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6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953000"/>
            <a:ext cx="9144000" cy="707886"/>
          </a:xfrm>
          <a:prstGeom prst="rect">
            <a:avLst/>
          </a:prstGeom>
          <a:solidFill>
            <a:schemeClr val="bg2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২) </a:t>
            </a:r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 তিন কোণের সমষ্টি কত ডিগ্রি? 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276600"/>
            <a:ext cx="9144000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ত্রিভুজের কয়টি কোণ থাকে?   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28800" y="914400"/>
            <a:ext cx="5316400" cy="1516515"/>
          </a:xfrm>
          <a:prstGeom prst="ellipse">
            <a:avLst/>
          </a:prstGeom>
          <a:solidFill>
            <a:schemeClr val="bg2">
              <a:lumMod val="90000"/>
            </a:schemeClr>
          </a:solidFill>
          <a:ln w="38100">
            <a:solidFill>
              <a:srgbClr val="0070C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BD" sz="6600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n>
                <a:solidFill>
                  <a:schemeClr val="tx2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886200"/>
            <a:ext cx="9144000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১) চিত্রসহ সংজ্ঞা লিখ?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সূক্ষ্মকোণী ত্রিভুজ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স্থূলকোণী 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ত্রিভুজ। 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0" y="0"/>
            <a:ext cx="9144000" cy="6858000"/>
          </a:xfrm>
          <a:prstGeom prst="snip1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7338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২।কয়টি রেখার সম্নয়ে ত্রিভূজ হয়?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25146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১। ত্রিভূজের কয়টি কোন থকে?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600" y="8382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মুখে মুখে বলিঃ-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1"/>
          <p:cNvSpPr/>
          <p:nvPr/>
        </p:nvSpPr>
        <p:spPr>
          <a:xfrm>
            <a:off x="0" y="0"/>
            <a:ext cx="9144000" cy="6858000"/>
          </a:xfrm>
          <a:prstGeom prst="round1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0"/>
            <a:ext cx="4572000" cy="381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Left Arrow 3"/>
          <p:cNvSpPr/>
          <p:nvPr/>
        </p:nvSpPr>
        <p:spPr>
          <a:xfrm>
            <a:off x="4953000" y="1905000"/>
            <a:ext cx="3429000" cy="1014412"/>
          </a:xfrm>
          <a:prstGeom prst="leftArrow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4800600"/>
            <a:ext cx="9143999" cy="111442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সূক্ষ্মকোণী </a:t>
            </a:r>
            <a:r>
              <a:rPr lang="en-US" sz="40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কোণের পরিমান ৬০ ডিগ্রি।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ত্রিভুজটির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আঁকবে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0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209800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13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33600" y="2363212"/>
            <a:ext cx="6629400" cy="304698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lvl="0" algn="ctr"/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ধীর দাস</a:t>
            </a:r>
          </a:p>
          <a:p>
            <a:pPr lvl="0" algn="ctr"/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lvl="0" algn="ctr"/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দক্ষি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সাঙ্গ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সর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প্রা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</a:p>
          <a:p>
            <a:pPr lvl="0" algn="ctr"/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বানিয়াচং,হবিগঞ্জ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dirty="0"/>
          </a:p>
        </p:txBody>
      </p:sp>
      <p:pic>
        <p:nvPicPr>
          <p:cNvPr id="6" name="Picture 5" descr="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086266" cy="3124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71800" y="644604"/>
            <a:ext cx="411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C:\Users\ATAUR\Desktop\SChooL\IMG_20160308_174102.jpg"/>
          <p:cNvPicPr>
            <a:picLocks noChangeAspect="1" noChangeArrowheads="1"/>
          </p:cNvPicPr>
          <p:nvPr/>
        </p:nvPicPr>
        <p:blipFill>
          <a:blip r:embed="rId2" cstate="print"/>
          <a:srcRect l="5941" t="12376" r="6931" b="1485"/>
          <a:stretch>
            <a:fillRect/>
          </a:stretch>
        </p:blipFill>
        <p:spPr bwMode="auto">
          <a:xfrm>
            <a:off x="5334000" y="838200"/>
            <a:ext cx="2667000" cy="4267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7200" y="2286000"/>
            <a:ext cx="4114800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বিষয়ঃগণিত</a:t>
            </a:r>
          </a:p>
          <a:p>
            <a:pPr algn="ctr"/>
            <a:r>
              <a:rPr lang="bn-IN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 চতুর্থ</a:t>
            </a:r>
          </a:p>
          <a:p>
            <a:pPr algn="ctr"/>
            <a:r>
              <a:rPr lang="bn-IN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06680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ভিডিও দেখি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26670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https://www.youtube.com/watch?v=2jEfhX6icow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1066800"/>
            <a:ext cx="91440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209800" y="3124200"/>
            <a:ext cx="3810000" cy="2362200"/>
          </a:xfrm>
          <a:prstGeom prst="triangle">
            <a:avLst>
              <a:gd name="adj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 </a:t>
            </a:r>
            <a:endParaRPr lang="en-US" sz="60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0" y="0"/>
            <a:ext cx="9144000" cy="6858000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3352800" y="1447800"/>
            <a:ext cx="2057400" cy="1524000"/>
          </a:xfrm>
          <a:prstGeom prst="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457200" y="3505200"/>
            <a:ext cx="2057400" cy="1524000"/>
          </a:xfrm>
          <a:prstGeom prst="triangl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609600" y="1447800"/>
            <a:ext cx="2057400" cy="1524000"/>
          </a:xfrm>
          <a:prstGeom prst="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3124200" y="3581400"/>
            <a:ext cx="2057400" cy="1524000"/>
          </a:xfrm>
          <a:prstGeom prst="triangl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6019800" y="3581400"/>
            <a:ext cx="2057400" cy="1524000"/>
          </a:xfrm>
          <a:prstGeom prst="triangl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1600200"/>
            <a:ext cx="2066066" cy="14763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5334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পারো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আকৃতির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819400" y="59436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 আকৃতির 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76200" y="0"/>
            <a:ext cx="8991600" cy="6858000"/>
          </a:xfrm>
          <a:prstGeom prst="snip1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2743200"/>
            <a:ext cx="8991600" cy="20621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২৯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 সমবাহু, সমদ্বিবাহু, বিষমবাহু ত্রিভুজ কী তা বলতে পারবে এবং ছবি দেখে শনাক্ত করতে পারবে। </a:t>
            </a:r>
            <a:endParaRPr lang="en-US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838200"/>
            <a:ext cx="533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8200" y="1295400"/>
            <a:ext cx="3657599" cy="6000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প্রথমে তিনটি রেখাংশ নেই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914400" y="2667000"/>
            <a:ext cx="3000375" cy="476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914400" y="3276600"/>
            <a:ext cx="2657475" cy="2381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914400" y="3962400"/>
            <a:ext cx="3186113" cy="190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85800" y="4953000"/>
            <a:ext cx="4205289" cy="10191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রেখাংশ তিনটির </a:t>
            </a:r>
            <a:r>
              <a:rPr lang="bn-BD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প্রান্তবিন্দু মিলিয়ে একটি চিত্র আঁকি। </a:t>
            </a:r>
            <a:endParaRPr 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257800" y="1752600"/>
            <a:ext cx="1414475" cy="219550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29400" y="1752600"/>
            <a:ext cx="1200147" cy="220979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0.47136 0.0872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1"/>
          <p:cNvSpPr/>
          <p:nvPr/>
        </p:nvSpPr>
        <p:spPr>
          <a:xfrm>
            <a:off x="0" y="0"/>
            <a:ext cx="9144000" cy="6858000"/>
          </a:xfrm>
          <a:prstGeom prst="round1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5334000" y="1143000"/>
            <a:ext cx="3486150" cy="2871788"/>
          </a:xfrm>
          <a:prstGeom prst="triangle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0" y="2647951"/>
            <a:ext cx="5638800" cy="75723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 রেখাংশ দ্বারা সীমাবদ্ধ আকৃতিকে ত্রিভুজ বলে।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990600" y="381000"/>
            <a:ext cx="3657600" cy="2209800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762000" y="3505200"/>
            <a:ext cx="3581400" cy="2809874"/>
          </a:xfrm>
          <a:prstGeom prst="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255</Words>
  <Application>Microsoft Office PowerPoint</Application>
  <PresentationFormat>On-screen Show (4:3)</PresentationFormat>
  <Paragraphs>52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Ranadhir</dc:creator>
  <cp:lastModifiedBy>Ranadhir</cp:lastModifiedBy>
  <cp:revision>41</cp:revision>
  <dcterms:created xsi:type="dcterms:W3CDTF">2006-08-16T00:00:00Z</dcterms:created>
  <dcterms:modified xsi:type="dcterms:W3CDTF">2020-02-24T15:38:37Z</dcterms:modified>
</cp:coreProperties>
</file>