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77" r:id="rId3"/>
    <p:sldId id="278" r:id="rId4"/>
    <p:sldId id="259" r:id="rId5"/>
    <p:sldId id="283" r:id="rId6"/>
    <p:sldId id="273" r:id="rId7"/>
    <p:sldId id="260" r:id="rId8"/>
    <p:sldId id="262" r:id="rId9"/>
    <p:sldId id="282" r:id="rId10"/>
    <p:sldId id="279" r:id="rId11"/>
    <p:sldId id="270" r:id="rId12"/>
    <p:sldId id="286" r:id="rId13"/>
    <p:sldId id="287" r:id="rId14"/>
    <p:sldId id="288" r:id="rId15"/>
    <p:sldId id="275" r:id="rId16"/>
    <p:sldId id="267" r:id="rId17"/>
    <p:sldId id="280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B31"/>
    <a:srgbClr val="29C4E3"/>
    <a:srgbClr val="3333CC"/>
    <a:srgbClr val="17B0F5"/>
    <a:srgbClr val="4065CC"/>
    <a:srgbClr val="A1B656"/>
    <a:srgbClr val="15F7B1"/>
    <a:srgbClr val="18A0F4"/>
    <a:srgbClr val="D6D63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0829-A0A7-4B07-B9F7-530EA587212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BBEB-CA57-4EF0-86F1-F068DE29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BBEB-CA57-4EF0-86F1-F068DE2939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BBEB-CA57-4EF0-86F1-F068DE293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BBEB-CA57-4EF0-86F1-F068DE2939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BBEB-CA57-4EF0-86F1-F068DE2939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sirbd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8834120" cy="6477000"/>
            <a:chOff x="152400" y="152400"/>
            <a:chExt cx="8834120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834120" cy="6477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304800"/>
              <a:ext cx="110477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তম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6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68022" y="1063673"/>
            <a:ext cx="4114800" cy="1657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500" dirty="0"/>
              <a:t>একক কাজ</a:t>
            </a:r>
            <a:endParaRPr lang="en-US" sz="4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83491"/>
            <a:ext cx="2571750" cy="313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50081" y="5257800"/>
            <a:ext cx="51780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ঘনবস্তু কি ?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5266329" y="4109353"/>
            <a:ext cx="3329031" cy="2043940"/>
            <a:chOff x="5266329" y="4109353"/>
            <a:chExt cx="3329031" cy="2043940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5266329" y="4109353"/>
              <a:ext cx="454405" cy="5015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5833927" y="4701745"/>
              <a:ext cx="2761433" cy="1451548"/>
              <a:chOff x="5833927" y="4701745"/>
              <a:chExt cx="2761433" cy="145154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5833927" y="4701745"/>
                <a:ext cx="2456634" cy="1153987"/>
                <a:chOff x="5303843" y="4935139"/>
                <a:chExt cx="2986717" cy="172330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flipH="1" flipV="1">
                  <a:off x="5303843" y="4935139"/>
                  <a:ext cx="2986717" cy="1723306"/>
                </a:xfrm>
                <a:prstGeom prst="rect">
                  <a:avLst/>
                </a:prstGeom>
                <a:solidFill>
                  <a:srgbClr val="10FC7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521457" y="5629987"/>
                  <a:ext cx="8040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6850655" y="5783961"/>
                <a:ext cx="56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275320" y="5106033"/>
                <a:ext cx="32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b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4332232" y="275810"/>
            <a:ext cx="4278368" cy="3318151"/>
            <a:chOff x="4332232" y="275810"/>
            <a:chExt cx="4278368" cy="3318151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4332232" y="1605591"/>
              <a:ext cx="1883027" cy="1988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6094987" y="275810"/>
              <a:ext cx="2515613" cy="1491232"/>
              <a:chOff x="6094987" y="275810"/>
              <a:chExt cx="2515613" cy="149123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6212019" y="275810"/>
                <a:ext cx="2398581" cy="1220278"/>
                <a:chOff x="6212019" y="342768"/>
                <a:chExt cx="2917762" cy="1842309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6212019" y="342768"/>
                  <a:ext cx="2917762" cy="1842309"/>
                </a:xfrm>
                <a:prstGeom prst="rect">
                  <a:avLst/>
                </a:prstGeom>
                <a:solidFill>
                  <a:srgbClr val="10FC7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281999" y="1321016"/>
                  <a:ext cx="6212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7260728" y="1397710"/>
                <a:ext cx="683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94987" y="991798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5335" y="260761"/>
            <a:ext cx="2610612" cy="1690947"/>
            <a:chOff x="45335" y="260761"/>
            <a:chExt cx="2610612" cy="1690947"/>
          </a:xfrm>
        </p:grpSpPr>
        <p:sp>
          <p:nvSpPr>
            <p:cNvPr id="2" name="Cube 1"/>
            <p:cNvSpPr/>
            <p:nvPr/>
          </p:nvSpPr>
          <p:spPr>
            <a:xfrm>
              <a:off x="45335" y="260761"/>
              <a:ext cx="2610612" cy="1429587"/>
            </a:xfrm>
            <a:prstGeom prst="cube">
              <a:avLst/>
            </a:prstGeom>
            <a:solidFill>
              <a:srgbClr val="10FC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6908" y="275809"/>
              <a:ext cx="427191" cy="18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389" y="990603"/>
              <a:ext cx="569588" cy="18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76221" y="832596"/>
              <a:ext cx="332260" cy="18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9362" y="1582376"/>
              <a:ext cx="539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11741" y="1321016"/>
              <a:ext cx="144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0099"/>
                  </a:solidFill>
                </a:rPr>
                <a:t>b</a:t>
              </a:r>
              <a:endParaRPr lang="en-US" dirty="0">
                <a:solidFill>
                  <a:srgbClr val="CC0099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41859" y="753722"/>
              <a:ext cx="234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131897" y="2707986"/>
            <a:ext cx="2837690" cy="1902909"/>
            <a:chOff x="3131897" y="2707986"/>
            <a:chExt cx="2837690" cy="1902909"/>
          </a:xfrm>
        </p:grpSpPr>
        <p:grpSp>
          <p:nvGrpSpPr>
            <p:cNvPr id="100" name="Group 99"/>
            <p:cNvGrpSpPr/>
            <p:nvPr/>
          </p:nvGrpSpPr>
          <p:grpSpPr>
            <a:xfrm>
              <a:off x="3131897" y="2812478"/>
              <a:ext cx="2837690" cy="1798417"/>
              <a:chOff x="3131897" y="2812478"/>
              <a:chExt cx="2837690" cy="1798417"/>
            </a:xfrm>
          </p:grpSpPr>
          <p:sp>
            <p:nvSpPr>
              <p:cNvPr id="25" name="Half Frame 24"/>
              <p:cNvSpPr/>
              <p:nvPr/>
            </p:nvSpPr>
            <p:spPr>
              <a:xfrm>
                <a:off x="3622630" y="3915874"/>
                <a:ext cx="2211297" cy="45719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3131897" y="2812478"/>
                <a:ext cx="2837690" cy="1798417"/>
                <a:chOff x="3131897" y="2812478"/>
                <a:chExt cx="2837690" cy="179841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767591" y="3535952"/>
                  <a:ext cx="266892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443128" y="3535952"/>
                  <a:ext cx="457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FF"/>
                      </a:solidFill>
                    </a:rPr>
                    <a:t>b</a:t>
                  </a:r>
                  <a:endParaRPr lang="en-US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710722" y="3912958"/>
                  <a:ext cx="2588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FF"/>
                      </a:solidFill>
                    </a:rPr>
                    <a:t>b</a:t>
                  </a:r>
                  <a:endParaRPr lang="en-US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648423" y="2812478"/>
                  <a:ext cx="109867" cy="110436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Cube 14"/>
                <p:cNvSpPr/>
                <p:nvPr/>
              </p:nvSpPr>
              <p:spPr>
                <a:xfrm>
                  <a:off x="3212735" y="2812478"/>
                  <a:ext cx="2641327" cy="1478742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239918" y="2812478"/>
                  <a:ext cx="440221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085643" y="4019732"/>
                  <a:ext cx="635875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68502" y="3224629"/>
                  <a:ext cx="195654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27" name="Diagonal Stripe 26"/>
                <p:cNvSpPr/>
                <p:nvPr/>
              </p:nvSpPr>
              <p:spPr>
                <a:xfrm rot="19297278">
                  <a:off x="3131897" y="4014210"/>
                  <a:ext cx="737684" cy="46924"/>
                </a:xfrm>
                <a:prstGeom prst="diagStrip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97028" y="3837865"/>
                  <a:ext cx="228954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545901" y="3601506"/>
                  <a:ext cx="174833" cy="271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4201990" y="4241563"/>
                  <a:ext cx="236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4332232" y="3077882"/>
                  <a:ext cx="2130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500182" y="3224629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3636764" y="2838375"/>
                  <a:ext cx="109867" cy="110436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5488523" y="3250526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Box 97"/>
            <p:cNvSpPr txBox="1"/>
            <p:nvPr/>
          </p:nvSpPr>
          <p:spPr>
            <a:xfrm>
              <a:off x="3493571" y="2707986"/>
              <a:ext cx="147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74709" y="2707986"/>
            <a:ext cx="3251273" cy="1502393"/>
            <a:chOff x="174709" y="2707986"/>
            <a:chExt cx="3251273" cy="1502393"/>
          </a:xfrm>
        </p:grpSpPr>
        <p:sp>
          <p:nvSpPr>
            <p:cNvPr id="144" name="Left Arrow 143"/>
            <p:cNvSpPr/>
            <p:nvPr/>
          </p:nvSpPr>
          <p:spPr>
            <a:xfrm>
              <a:off x="2106770" y="3551849"/>
              <a:ext cx="1319212" cy="68009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74709" y="2707986"/>
              <a:ext cx="1867150" cy="1502393"/>
              <a:chOff x="174709" y="2707986"/>
              <a:chExt cx="1867150" cy="150239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57200" y="2707986"/>
                <a:ext cx="1584659" cy="1234753"/>
                <a:chOff x="279174" y="2690960"/>
                <a:chExt cx="1786700" cy="1754326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279174" y="2690960"/>
                  <a:ext cx="1786700" cy="1754326"/>
                </a:xfrm>
                <a:prstGeom prst="rect">
                  <a:avLst/>
                </a:prstGeom>
                <a:solidFill>
                  <a:srgbClr val="10FC7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22305" y="3383457"/>
                  <a:ext cx="300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174709" y="3179994"/>
                <a:ext cx="209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66"/>
                    </a:solidFill>
                  </a:rPr>
                  <a:t>b</a:t>
                </a:r>
                <a:endParaRPr 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47183" y="3841047"/>
                <a:ext cx="593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3010709" y="301305"/>
            <a:ext cx="2619764" cy="2706281"/>
            <a:chOff x="3010709" y="301305"/>
            <a:chExt cx="2619764" cy="2706281"/>
          </a:xfrm>
        </p:grpSpPr>
        <p:grpSp>
          <p:nvGrpSpPr>
            <p:cNvPr id="132" name="Group 131"/>
            <p:cNvGrpSpPr/>
            <p:nvPr/>
          </p:nvGrpSpPr>
          <p:grpSpPr>
            <a:xfrm>
              <a:off x="3010709" y="301305"/>
              <a:ext cx="2619764" cy="1488952"/>
              <a:chOff x="3010709" y="301305"/>
              <a:chExt cx="2619764" cy="148895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247021" y="301305"/>
                <a:ext cx="2383452" cy="1244921"/>
                <a:chOff x="2920391" y="350491"/>
                <a:chExt cx="2746240" cy="1748898"/>
              </a:xfrm>
            </p:grpSpPr>
            <p:sp>
              <p:nvSpPr>
                <p:cNvPr id="23" name="Rectangle 22"/>
                <p:cNvSpPr/>
                <p:nvPr/>
              </p:nvSpPr>
              <p:spPr>
                <a:xfrm rot="10800000" flipV="1">
                  <a:off x="2920391" y="350491"/>
                  <a:ext cx="2746240" cy="1748898"/>
                </a:xfrm>
                <a:prstGeom prst="rect">
                  <a:avLst/>
                </a:prstGeom>
                <a:solidFill>
                  <a:srgbClr val="10FC7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02450" y="986058"/>
                  <a:ext cx="448710" cy="40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3010709" y="951684"/>
                <a:ext cx="91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b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274442" y="1420925"/>
                <a:ext cx="345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sp>
          <p:nvSpPr>
            <p:cNvPr id="138" name="Up Arrow 137"/>
            <p:cNvSpPr/>
            <p:nvPr/>
          </p:nvSpPr>
          <p:spPr>
            <a:xfrm>
              <a:off x="4607207" y="1605591"/>
              <a:ext cx="45719" cy="1401995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633317" y="2707987"/>
            <a:ext cx="3237384" cy="1534339"/>
            <a:chOff x="5633317" y="2707987"/>
            <a:chExt cx="3237384" cy="1534339"/>
          </a:xfrm>
        </p:grpSpPr>
        <p:grpSp>
          <p:nvGrpSpPr>
            <p:cNvPr id="135" name="Group 134"/>
            <p:cNvGrpSpPr/>
            <p:nvPr/>
          </p:nvGrpSpPr>
          <p:grpSpPr>
            <a:xfrm>
              <a:off x="6797201" y="2707987"/>
              <a:ext cx="2073500" cy="1534339"/>
              <a:chOff x="6797201" y="2707987"/>
              <a:chExt cx="2073500" cy="1534339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797201" y="2707987"/>
                <a:ext cx="1813399" cy="1253606"/>
                <a:chOff x="6995160" y="3065576"/>
                <a:chExt cx="1828800" cy="175432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6995160" y="3065576"/>
                  <a:ext cx="1828800" cy="1754326"/>
                </a:xfrm>
                <a:prstGeom prst="rect">
                  <a:avLst/>
                </a:prstGeom>
                <a:solidFill>
                  <a:srgbClr val="10FC7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818120" y="382928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8564880" y="3122364"/>
                <a:ext cx="305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66"/>
                    </a:solidFill>
                  </a:rPr>
                  <a:t>b</a:t>
                </a:r>
                <a:endParaRPr 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496796" y="3872994"/>
                <a:ext cx="305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c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45" name="Right Arrow 144"/>
            <p:cNvSpPr/>
            <p:nvPr/>
          </p:nvSpPr>
          <p:spPr>
            <a:xfrm>
              <a:off x="5633317" y="3390557"/>
              <a:ext cx="1163884" cy="22930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79879" y="3307030"/>
            <a:ext cx="4029639" cy="2996972"/>
            <a:chOff x="979879" y="3307030"/>
            <a:chExt cx="4029639" cy="2996972"/>
          </a:xfrm>
        </p:grpSpPr>
        <p:grpSp>
          <p:nvGrpSpPr>
            <p:cNvPr id="136" name="Group 135"/>
            <p:cNvGrpSpPr/>
            <p:nvPr/>
          </p:nvGrpSpPr>
          <p:grpSpPr>
            <a:xfrm>
              <a:off x="979879" y="4970861"/>
              <a:ext cx="2788135" cy="1333141"/>
              <a:chOff x="979879" y="4970861"/>
              <a:chExt cx="2788135" cy="1333141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201756" y="4970861"/>
                <a:ext cx="2566258" cy="1069537"/>
                <a:chOff x="1317140" y="4970860"/>
                <a:chExt cx="2743200" cy="1687585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317140" y="4970860"/>
                  <a:ext cx="2743200" cy="1687585"/>
                </a:xfrm>
                <a:prstGeom prst="rect">
                  <a:avLst/>
                </a:prstGeom>
                <a:solidFill>
                  <a:srgbClr val="10FC7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469004" y="5671066"/>
                  <a:ext cx="373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2106770" y="5934670"/>
                <a:ext cx="633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79879" y="5414629"/>
                <a:ext cx="318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1115AF"/>
                    </a:solidFill>
                  </a:rPr>
                  <a:t>c</a:t>
                </a:r>
                <a:endParaRPr lang="en-US" dirty="0">
                  <a:solidFill>
                    <a:srgbClr val="1115AF"/>
                  </a:solidFill>
                </a:endParaRPr>
              </a:p>
            </p:txBody>
          </p:sp>
        </p:grpSp>
        <p:cxnSp>
          <p:nvCxnSpPr>
            <p:cNvPr id="147" name="Straight Arrow Connector 146"/>
            <p:cNvCxnSpPr/>
            <p:nvPr/>
          </p:nvCxnSpPr>
          <p:spPr>
            <a:xfrm flipH="1">
              <a:off x="2928029" y="3307030"/>
              <a:ext cx="2081489" cy="1600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2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নং আয়তক্ষেত্রের 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ab+ab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=2ab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নং আয়তক্ষেত্রের ক্ষেত্রফল,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bc+bc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=2bc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নং আয়তক্ষেত্রের 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ca+ca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=2ca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381000"/>
            <a:ext cx="4105611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MS Gothic" pitchFamily="49" charset="-128"/>
                <a:ea typeface="MS Gothic" pitchFamily="49" charset="-128"/>
                <a:cs typeface="NikoshBAN" pitchFamily="2" charset="0"/>
              </a:rPr>
              <a:t>ক্ষেত্রফল নির্নয়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53704" y="5257801"/>
            <a:ext cx="833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=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(ab+bc+ca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বর্গ একক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295400" y="76200"/>
            <a:ext cx="6172200" cy="6361331"/>
            <a:chOff x="1295400" y="76200"/>
            <a:chExt cx="6172200" cy="6361331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2514600"/>
              <a:ext cx="4572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057400"/>
              <a:ext cx="5105400" cy="38785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19400" y="1752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E</a:t>
              </a:r>
              <a:endParaRPr lang="en-US" sz="4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53340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A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5715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B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44196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C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20574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F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31242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H</a:t>
              </a:r>
              <a:endParaRPr lang="en-US" sz="4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4191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D</a:t>
              </a:r>
              <a:endParaRPr lang="en-US" sz="40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981200" y="2362200"/>
              <a:ext cx="4724400" cy="3352800"/>
              <a:chOff x="1981200" y="1295400"/>
              <a:chExt cx="4724400" cy="335280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562600" y="22098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G</a:t>
                </a:r>
                <a:endParaRPr lang="en-US" sz="36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1981200" y="1295400"/>
                <a:ext cx="4724400" cy="3352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992573" y="3581400"/>
                <a:ext cx="4713027" cy="10429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3048000" y="76200"/>
              <a:ext cx="3318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নিচের </a:t>
              </a: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ছবিটি 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লক্ষ্য কর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1400" y="57912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a</a:t>
              </a:r>
              <a:endParaRPr lang="en-US" sz="3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51816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b</a:t>
              </a:r>
              <a:endParaRPr lang="en-US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95400" y="4267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c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4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8600"/>
            <a:ext cx="50032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ঘনবস্তুর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আয়তন নির্ণয়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 জানি , আয়তাকার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ঘনবস্তুর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আয়তন 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 দৈর্ঘ্য × প্রস্থ  × উচ্চতা   ঘন একক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7296" y="2590800"/>
                <a:ext cx="8153400" cy="161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bn-BD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m:t>আয়তাকার ঘনবস্তুর আয়তন  </m:t>
                      </m:r>
                      <m:r>
                        <m:rPr>
                          <m:nor/>
                        </m:rPr>
                        <a:rPr lang="bn-BD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bn-BD" sz="3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bn-BD" sz="3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bn-BD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m:t>ঘন একক  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96" y="2590800"/>
                <a:ext cx="8153400" cy="16184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1600" y="4724400"/>
            <a:ext cx="6705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উপরের চিত্রানুসারে , এখানে , AB= a  ,   BC= b ,  AH =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55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609600"/>
            <a:ext cx="29835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1" y="3962400"/>
            <a:ext cx="88141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২৫মিটার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 , ১২মিটার প্রস্থ 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 মিটার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 বিশিষ্ট  একটি আয়তাকার ঘনবস্তুর ক্ষেত্রফল নির্নয় কর?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331337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4343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মূল্যায়ন</a:t>
            </a:r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52400" y="1981200"/>
                <a:ext cx="8839200" cy="472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 । ২৫মিটার দৈর্ঘ্য,১২মিটার প্রস্থ বিশিষ্ট একটি আয়তাকার ক্ষেত্রের ক্ষেত্রফল নির্নয় কর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bn-BD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 । ২৫মিটার দৈর্ঘ্য,১২মিটার প্রস্থ ও ৪মিটার উচ্চতা বিশিষ্ট  একটি আয়তাকার ঘনবস্তুর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আয়তন </m:t>
                    </m:r>
                  </m:oMath>
                </a14:m>
                <a:r>
                  <a:rPr lang="bn-BD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নির্নয় কর 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839200" cy="4724400"/>
              </a:xfrm>
              <a:prstGeom prst="roundRect">
                <a:avLst/>
              </a:prstGeom>
              <a:blipFill rotWithShape="0">
                <a:blip r:embed="rId2"/>
                <a:stretch>
                  <a:fillRect r="-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105400"/>
            <a:ext cx="8876764" cy="11464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২০মিটার দৈর্ঘ্য,১০মিটার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প্রস্থ্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৫মিটার উচ্চতা বিশিষ্ট একটি আয়তাকার ঘনবস্তুর ক্ষেত্রফল ও আয়তন নির্নয়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 নিয়ে আসবে 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1066800"/>
            <a:ext cx="2978624" cy="153196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3" y="152400"/>
            <a:ext cx="5765417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066800"/>
            <a:ext cx="8374323" cy="5387010"/>
            <a:chOff x="533400" y="1090115"/>
            <a:chExt cx="8374323" cy="5387010"/>
          </a:xfrm>
        </p:grpSpPr>
        <p:sp>
          <p:nvSpPr>
            <p:cNvPr id="5" name="Oval 4"/>
            <p:cNvSpPr/>
            <p:nvPr/>
          </p:nvSpPr>
          <p:spPr>
            <a:xfrm>
              <a:off x="4678623" y="1090115"/>
              <a:ext cx="4229100" cy="1257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625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286000"/>
              <a:ext cx="5715000" cy="419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07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485900" y="1085850"/>
            <a:ext cx="6172200" cy="857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SolaimanLipi" pitchFamily="65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SolaimanLipi" pitchFamily="65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SolaimanLipi" pitchFamily="65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+mj-ea"/>
              <a:cs typeface="SolaimanLipi" pitchFamily="65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85900" y="2228850"/>
            <a:ext cx="6172200" cy="2743200"/>
            <a:chOff x="457200" y="1828800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4435522" y="1828801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চৌধুরাণী বালিকা উচ্চ বিদ্যালয়</a:t>
              </a:r>
            </a:p>
            <a:p>
              <a:pPr algn="ctr">
                <a:defRPr/>
              </a:pPr>
              <a:r>
                <a:rPr lang="bn-BD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E-mail:  </a:t>
              </a: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  <a:hlinkClick r:id="rId2"/>
                </a:rPr>
                <a:t>mijansirbd@gmail.com</a:t>
              </a:r>
              <a:endPara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Vrinda" charset="0"/>
              </a:endParaRPr>
            </a:p>
            <a:p>
              <a:pPr algn="ctr">
                <a:defRPr/>
              </a:pP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Vrinda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8778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0250" y="1314450"/>
            <a:ext cx="4862147" cy="43434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 নবম </a:t>
              </a:r>
            </a:p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গণিত </a:t>
              </a:r>
              <a:endParaRPr lang="en-US" sz="27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7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১৬  </a:t>
              </a:r>
              <a:r>
                <a:rPr lang="en-US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7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পরিমিতি  </a:t>
              </a:r>
              <a:endPara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সময় : ৪০ মিনিট</a:t>
              </a:r>
            </a:p>
            <a:p>
              <a:pPr>
                <a:defRPr/>
              </a:pP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    তারিখ :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২৪ -০২ -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২০২০খ্রিঃ </a:t>
              </a:r>
              <a:endParaRPr lang="en-US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8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40080" y="198120"/>
            <a:ext cx="7513320" cy="944880"/>
          </a:xfrm>
          <a:prstGeom prst="wedgeEllipseCallout">
            <a:avLst>
              <a:gd name="adj1" fmla="val -3637"/>
              <a:gd name="adj2" fmla="val 10892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905000"/>
            <a:ext cx="8077200" cy="4556760"/>
            <a:chOff x="274320" y="1981200"/>
            <a:chExt cx="8077200" cy="4556760"/>
          </a:xfrm>
        </p:grpSpPr>
        <p:sp>
          <p:nvSpPr>
            <p:cNvPr id="4" name="Rounded Rectangle 3"/>
            <p:cNvSpPr/>
            <p:nvPr/>
          </p:nvSpPr>
          <p:spPr>
            <a:xfrm>
              <a:off x="274320" y="1981200"/>
              <a:ext cx="8077200" cy="4556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95400" y="1981200"/>
              <a:ext cx="6675120" cy="4353422"/>
              <a:chOff x="1295400" y="1981200"/>
              <a:chExt cx="6675120" cy="435342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196" y="4606680"/>
                <a:ext cx="2509544" cy="17279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658" t="12981" r="7978" b="-12981"/>
              <a:stretch/>
            </p:blipFill>
            <p:spPr>
              <a:xfrm>
                <a:off x="5074920" y="4267200"/>
                <a:ext cx="2895600" cy="19150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362200"/>
                <a:ext cx="2577438" cy="19330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1981200"/>
                <a:ext cx="2590800" cy="17593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1246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95400"/>
            <a:ext cx="8763000" cy="5562600"/>
            <a:chOff x="228600" y="1295400"/>
            <a:chExt cx="876300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191000"/>
              <a:ext cx="3510643" cy="26670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28600" y="1295400"/>
              <a:ext cx="8763000" cy="3048000"/>
              <a:chOff x="228600" y="1295400"/>
              <a:chExt cx="8763000" cy="3048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752600"/>
                <a:ext cx="4397829" cy="25908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9678" y="1295400"/>
                <a:ext cx="4141922" cy="2667000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2590800" y="304800"/>
            <a:ext cx="385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29000"/>
            <a:ext cx="8534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(Rectangular solid )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838200"/>
            <a:ext cx="5235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162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5994" y="2057400"/>
            <a:ext cx="8117006" cy="3733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 । আয়তাকার ঘনবস্তু কি তা বলতে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2। আয়তাকার ঘনবস্তুর ক্ষেত্রফল ও আয়তন নির্নয় করতে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562599" y="609600"/>
            <a:ext cx="2331721" cy="1813560"/>
            <a:chOff x="5562599" y="609600"/>
            <a:chExt cx="2331721" cy="1813560"/>
          </a:xfrm>
          <a:blipFill>
            <a:blip r:embed="rId2"/>
            <a:tile tx="0" ty="0" sx="100000" sy="100000" flip="none" algn="tl"/>
          </a:blipFill>
        </p:grpSpPr>
        <p:sp>
          <p:nvSpPr>
            <p:cNvPr id="36" name="Bent Arrow 35"/>
            <p:cNvSpPr/>
            <p:nvPr/>
          </p:nvSpPr>
          <p:spPr>
            <a:xfrm>
              <a:off x="5562599" y="764530"/>
              <a:ext cx="457201" cy="165863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41720" y="609600"/>
              <a:ext cx="175260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পিছনের তল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2057400"/>
            <a:ext cx="2484120" cy="870466"/>
            <a:chOff x="0" y="2381012"/>
            <a:chExt cx="2484120" cy="794266"/>
          </a:xfrm>
        </p:grpSpPr>
        <p:sp>
          <p:nvSpPr>
            <p:cNvPr id="19" name="Right Arrow 18"/>
            <p:cNvSpPr/>
            <p:nvPr/>
          </p:nvSpPr>
          <p:spPr>
            <a:xfrm>
              <a:off x="609600" y="2565678"/>
              <a:ext cx="1874520" cy="609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2381012"/>
              <a:ext cx="1676400" cy="3370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পাশের তল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52800" y="5045969"/>
            <a:ext cx="1828800" cy="1756470"/>
            <a:chOff x="3352800" y="5090160"/>
            <a:chExt cx="1828800" cy="1756470"/>
          </a:xfrm>
        </p:grpSpPr>
        <p:sp>
          <p:nvSpPr>
            <p:cNvPr id="33" name="Up Arrow 32"/>
            <p:cNvSpPr/>
            <p:nvPr/>
          </p:nvSpPr>
          <p:spPr>
            <a:xfrm>
              <a:off x="3905250" y="5090160"/>
              <a:ext cx="400050" cy="135636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52800" y="6446520"/>
              <a:ext cx="182880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নিচের তল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Cube 13"/>
          <p:cNvSpPr/>
          <p:nvPr/>
        </p:nvSpPr>
        <p:spPr>
          <a:xfrm>
            <a:off x="2209800" y="2362200"/>
            <a:ext cx="4038600" cy="2667000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994660" y="599361"/>
            <a:ext cx="2438400" cy="2240280"/>
            <a:chOff x="2914650" y="502920"/>
            <a:chExt cx="2438400" cy="2240280"/>
          </a:xfrm>
        </p:grpSpPr>
        <p:sp>
          <p:nvSpPr>
            <p:cNvPr id="15" name="Down Arrow 14"/>
            <p:cNvSpPr/>
            <p:nvPr/>
          </p:nvSpPr>
          <p:spPr>
            <a:xfrm>
              <a:off x="3962400" y="1066800"/>
              <a:ext cx="342900" cy="1676400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4650" y="502920"/>
              <a:ext cx="2438400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উপরের তল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" y="4038600"/>
            <a:ext cx="3124200" cy="716280"/>
            <a:chOff x="228600" y="4038600"/>
            <a:chExt cx="3124200" cy="716280"/>
          </a:xfrm>
          <a:blipFill>
            <a:blip r:embed="rId2"/>
            <a:tile tx="0" ty="0" sx="100000" sy="100000" flip="none" algn="tl"/>
          </a:blipFill>
        </p:grpSpPr>
        <p:sp>
          <p:nvSpPr>
            <p:cNvPr id="30" name="Right Arrow 29"/>
            <p:cNvSpPr/>
            <p:nvPr/>
          </p:nvSpPr>
          <p:spPr>
            <a:xfrm>
              <a:off x="609600" y="4419600"/>
              <a:ext cx="2743200" cy="33528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4038600"/>
              <a:ext cx="14478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সামনের তল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9800" y="2839641"/>
            <a:ext cx="2971800" cy="659130"/>
            <a:chOff x="6172200" y="2870478"/>
            <a:chExt cx="2971800" cy="659130"/>
          </a:xfrm>
          <a:blipFill>
            <a:blip r:embed="rId4"/>
            <a:tile tx="0" ty="0" sx="100000" sy="100000" flip="none" algn="tl"/>
          </a:blipFill>
        </p:grpSpPr>
        <p:sp>
          <p:nvSpPr>
            <p:cNvPr id="26" name="Left Arrow 25"/>
            <p:cNvSpPr/>
            <p:nvPr/>
          </p:nvSpPr>
          <p:spPr>
            <a:xfrm>
              <a:off x="6172200" y="3175278"/>
              <a:ext cx="1981200" cy="3543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9000" y="2870478"/>
              <a:ext cx="190500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তল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95600"/>
            <a:ext cx="8305800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 জোড়া সমান্তরাল আয়তাকার সমতল বা পৃষ্ঠ দ্বারা আবদ্ধ ঘনবস্তু কে আয়তাকার ঘনবস্তু বলে 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09600"/>
            <a:ext cx="467307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 ঘনবস্তু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  ?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40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335</Words>
  <Application>Microsoft Office PowerPoint</Application>
  <PresentationFormat>On-screen Show (4:3)</PresentationFormat>
  <Paragraphs>112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Gothic</vt:lpstr>
      <vt:lpstr>Arial</vt:lpstr>
      <vt:lpstr>Calibri</vt:lpstr>
      <vt:lpstr>Cambria Math</vt:lpstr>
      <vt:lpstr>NikoshBAN</vt:lpstr>
      <vt:lpstr>SolaimanLipi</vt:lpstr>
      <vt:lpstr>Times New Roman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MIJAN</cp:lastModifiedBy>
  <cp:revision>169</cp:revision>
  <dcterms:created xsi:type="dcterms:W3CDTF">2006-08-16T00:00:00Z</dcterms:created>
  <dcterms:modified xsi:type="dcterms:W3CDTF">2020-02-24T12:45:04Z</dcterms:modified>
</cp:coreProperties>
</file>