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63" r:id="rId4"/>
    <p:sldId id="290" r:id="rId5"/>
    <p:sldId id="266" r:id="rId6"/>
    <p:sldId id="283" r:id="rId7"/>
    <p:sldId id="265" r:id="rId8"/>
    <p:sldId id="285" r:id="rId9"/>
    <p:sldId id="280" r:id="rId10"/>
    <p:sldId id="278" r:id="rId11"/>
    <p:sldId id="286" r:id="rId12"/>
    <p:sldId id="279" r:id="rId13"/>
    <p:sldId id="267" r:id="rId14"/>
    <p:sldId id="274" r:id="rId15"/>
    <p:sldId id="287" r:id="rId16"/>
    <p:sldId id="268" r:id="rId17"/>
    <p:sldId id="269" r:id="rId18"/>
    <p:sldId id="275" r:id="rId19"/>
    <p:sldId id="288" r:id="rId20"/>
    <p:sldId id="277" r:id="rId21"/>
    <p:sldId id="289" r:id="rId22"/>
    <p:sldId id="259" r:id="rId23"/>
    <p:sldId id="260" r:id="rId24"/>
    <p:sldId id="261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udrat\Downloads\&#2474;&#2509;&#2480;&#2494;&#2458;&#2496;&#2472;%20&#2480;&#2507;&#2478;&#2503;&#2480;%20&#2488;&#2494;&#2468;%20&#2480;&#2494;&#2460;&#2494;&#2480;%20&#2480;&#2494;&#2460;&#2468;&#2509;&#2476;%20&#2474;&#2480;&#2509;&#2476;-&#2535;%20l%20&#2439;&#2468;&#2495;&#2489;&#2494;&#2488;&#2503;&#2480;%20&#2474;&#2494;&#2468;&#2494;%20l%20pracin%20romer%20sat%20raja%20l%20itihasher%20pata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286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2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0"/>
            <a:ext cx="5791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66800" y="35814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1905000" y="533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(4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1219200"/>
            <a:ext cx="3657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acupic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9200"/>
            <a:ext cx="358139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3872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পর্বতশ্রেণির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রোম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 পর্বতের নগরীও বলা হয়।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২০০০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খ্রীঃপূর্বাব্দে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ইন্দো-ইউরোপীয়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লাতিনরা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লাতিন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লাতিন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রোমিউলাস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রোম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নগরীর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68362"/>
          </a:xfrm>
        </p:spPr>
        <p:txBody>
          <a:bodyPr>
            <a:normAutofit/>
          </a:bodyPr>
          <a:lstStyle/>
          <a:p>
            <a:pPr algn="ctr"/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রোম নগরী ও রোমান শাসনের পরিচয়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07281"/>
            <a:ext cx="8001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ইতিহাসবিদ্গণ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রোমান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ইতিহাসকে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কয়েকটি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ভাগে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ভাগ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করেন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৭৫৩-৫১০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খ্রীঃপুর্বাব্দ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টারকিউনিয়াস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৫০০-৬০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খ্রীঃপুর্বাব্দ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প্রজাতন্ত্র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প্রজাতন্ত্রের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প্যাট্রিসিয়ান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অভিজাত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প্লিবিয়ানদের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সংঘাত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প্রজাতন্ত্রের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প্রজাতন্ত্র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ধাবিত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১৪৬-৬০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খ্রীঃপুর্বাব্দ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অন্ধকার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ধনী-দরিদ্র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সংঘাত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বিশৃঙ্খলা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হানাহানি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অর্থিনীতি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দাসদের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দাসদের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স্পার্টাকাস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দাসদের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ফলশ্রতিতে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গৃহযুদ্ধ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সমঝোতার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ত্রয়ী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অক্টোভিয়াস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ইতালি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সম্রাজ্যের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পশ্চিমাংশ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লেপিডাস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আফ্রিকার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প্রদেশগুলো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এন্টনি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পুর্বাঞ্চল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৪৭৬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খ্রীষ্টাব্দে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সম্রাজ্যের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924800" cy="3352800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bn-IN" sz="9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pPr algn="ctr"/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images (24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71600"/>
            <a:ext cx="3886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3505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ধর্মমন্দির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প্যানথিয়ন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71600"/>
            <a:ext cx="394805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24400" y="35814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নাট্যশালা কলোসিয়াম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495800"/>
            <a:ext cx="416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হার্ডিয়ান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ধর্মমন্দিরটি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495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৮০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নাট্যশালাটি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টিটাস</a:t>
            </a:r>
            <a:endParaRPr lang="en-US" sz="2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এটিতে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৫৬০০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দর্শক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81400"/>
          </a:xfrm>
        </p:spPr>
        <p:txBody>
          <a:bodyPr/>
          <a:lstStyle/>
          <a:p>
            <a:pPr>
              <a:buNone/>
            </a:pPr>
            <a:r>
              <a:rPr lang="bn-IN" dirty="0" smtClean="0"/>
              <a:t> 				</a:t>
            </a:r>
            <a:endParaRPr lang="en-US" dirty="0"/>
          </a:p>
        </p:txBody>
      </p:sp>
      <p:pic>
        <p:nvPicPr>
          <p:cNvPr id="5" name="Picture 4" descr="201712151714068960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219200"/>
            <a:ext cx="23622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2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200400"/>
            <a:ext cx="2514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2016110709171024830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200400"/>
            <a:ext cx="2590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unset-red-marble-lion-sculpture405218931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19200"/>
            <a:ext cx="2590799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white-marble-lion-sculpture512231206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219200"/>
            <a:ext cx="28956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white-marble-virgin-maria-marble-statue5639302339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200400"/>
            <a:ext cx="2819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457200"/>
            <a:ext cx="1200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ভাস্কর্য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5105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ভাষ্করগণ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দেব-দেবী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দৈত,বিভিন্ন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চরিত্রের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মুর্তি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মার্বেল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1447800"/>
            <a:ext cx="2743200" cy="2667000"/>
          </a:xfrm>
        </p:spPr>
      </p:pic>
      <p:sp>
        <p:nvSpPr>
          <p:cNvPr id="5" name="TextBox 4"/>
          <p:cNvSpPr txBox="1"/>
          <p:nvPr/>
        </p:nvSpPr>
        <p:spPr>
          <a:xfrm>
            <a:off x="990600" y="43434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রোমানরা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পারলেও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শাস্ত্রে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রুফাসে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447800"/>
            <a:ext cx="276225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743200"/>
            <a:ext cx="3429000" cy="1752600"/>
          </a:xfrm>
        </p:spPr>
        <p:txBody>
          <a:bodyPr>
            <a:norm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রোমের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যুদ্ধশিক্ষা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ase_1504081581-romanemp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066800"/>
            <a:ext cx="3200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8118222c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066800" y="1066800"/>
            <a:ext cx="3733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ove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352800"/>
            <a:ext cx="3733800" cy="2460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33800" y="533400"/>
            <a:ext cx="9144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শিক্ষা</a:t>
            </a:r>
            <a:endParaRPr kumimoji="0" lang="en-US" sz="3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43600" y="14478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i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হোরাস</a:t>
            </a:r>
            <a:endParaRPr lang="en-US" sz="3600" b="1" i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47244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ওভিদ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12954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প্লুটাস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48400" y="32004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ভার্জিল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47800" y="31242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ট্যাসিটাস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47244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লিভি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381000"/>
            <a:ext cx="1676400" cy="152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টেরেন্সর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0" y="2667000"/>
            <a:ext cx="1676400" cy="152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রোমেরকবি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2306902">
            <a:off x="3825919" y="4221700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4992747">
            <a:off x="3128726" y="3428756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7412700">
            <a:off x="3239528" y="2526328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4343400" y="1905000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4203342">
            <a:off x="5463841" y="2607952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7013286">
            <a:off x="5528046" y="3460654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20443943">
            <a:off x="4816211" y="4145116"/>
            <a:ext cx="762000" cy="6858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95400" y="3810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1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4648200" cy="990600"/>
          </a:xfrm>
        </p:spPr>
        <p:txBody>
          <a:bodyPr>
            <a:normAutofit fontScale="90000"/>
          </a:bodyPr>
          <a:lstStyle/>
          <a:p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ধর্ম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দর্শন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ও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আইন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Jupiter_Smyrna_Louvre_Ma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25146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19200" y="49309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জুপিটার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2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295400"/>
            <a:ext cx="25146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ল্যুভর-মিউজিয়ামে-সংরক্ষিত-হেরার-মূর্ত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371600"/>
            <a:ext cx="25146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248400" y="495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হেরা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685800" y="16002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0"/>
            <a:ext cx="4267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দর্শন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রোমানদের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জুপিটার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দেব-দেবীর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নেপচুন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মারস্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ভলকান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ভেনাস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মিনার্ভা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ব্যাকাস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পুরোহিতরা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আচার-অনুষ্ঠান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যীশুখ্রীষ্টের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কন্সটানটাইন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খ্রীস্টান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রোমানের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রোমীয়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দর্শনের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তবুও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সিসেরো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লুক্রেটিয়াস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প্যানেটিয়াস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প্রমূখ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দার্শনিকগণ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সুচিন্তিত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মতাবাদ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685800"/>
            <a:ext cx="2057400" cy="533400"/>
          </a:xfrm>
        </p:spPr>
        <p:txBody>
          <a:bodyPr>
            <a:normAutofit fontScale="90000"/>
          </a:bodyPr>
          <a:lstStyle/>
          <a:p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3" descr="PicsArt_03-08-08.37.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0" y="1295400"/>
            <a:ext cx="1524000" cy="184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62600" y="3581400"/>
            <a:ext cx="32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৫০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মিঃ</a:t>
            </a:r>
            <a:endParaRPr lang="en-US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 </a:t>
            </a:r>
            <a:endParaRPr lang="en-US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5814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কুদরত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2800" b="1" dirty="0" smtClean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গ্রন্থাগারিক</a:t>
            </a:r>
            <a:endParaRPr lang="en-US" sz="2800" b="1" dirty="0" smtClean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ভোগডাঙ্গা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কূড়িগ্রাম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নং-০১৭১৮৩০৪৪৩৫</a:t>
            </a:r>
          </a:p>
          <a:p>
            <a:r>
              <a:rPr lang="en-US" sz="20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kudrat</a:t>
            </a:r>
            <a:r>
              <a:rPr lang="en-US" sz="20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074</a:t>
            </a:r>
            <a:r>
              <a:rPr lang="en-US" sz="20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17" name="Picture 16" descr="20190327_055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2819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685800"/>
            <a:ext cx="2209800" cy="1020762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 </a:t>
            </a:r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আইন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1143000"/>
            <a:ext cx="19812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4724400"/>
            <a:ext cx="19812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2209800"/>
            <a:ext cx="1981200" cy="1828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1143000"/>
            <a:ext cx="19812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বেসামোরিক</a:t>
            </a:r>
            <a:r>
              <a:rPr lang="en-US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7147125">
            <a:off x="2761036" y="2362813"/>
            <a:ext cx="838200" cy="5334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4618411">
            <a:off x="5263753" y="2437040"/>
            <a:ext cx="838200" cy="5334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962400" y="4191000"/>
            <a:ext cx="8382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আইনকে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বেসামরিক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অলিখিত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বাধ্যতামূলক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প্রণেতা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দাসপ্রথা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09600"/>
            <a:ext cx="2590800" cy="533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6781800" cy="1249363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রোমের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ত্রয়ী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2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800"/>
            <a:ext cx="50292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762000"/>
            <a:ext cx="1905000" cy="609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276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876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পর্বতশ্রেণীর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057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শ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962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অনুপযোগী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96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অনুর্বর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962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5638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563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3962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অরক্ষিত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638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563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2667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শ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2667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শ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2057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শ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0" y="533400"/>
            <a:ext cx="25908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1066800" y="4114800"/>
            <a:ext cx="304800" cy="3048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419600" y="2743200"/>
            <a:ext cx="304800" cy="3048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743200" y="5715000"/>
            <a:ext cx="304800" cy="3048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066800"/>
            <a:ext cx="2133600" cy="609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38600"/>
            <a:ext cx="7467600" cy="16002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ভাস্কর্য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অবদান ব্যাখ্যা কর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981200"/>
            <a:ext cx="3842327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766650">
            <a:off x="1679685" y="3301123"/>
            <a:ext cx="5982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Content Placeholder 13" descr="2(4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838200"/>
            <a:ext cx="3429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ages (2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81000"/>
            <a:ext cx="3124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ages (19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743200"/>
            <a:ext cx="3124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38200" y="4204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2057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 মন্দির প্যানথিওন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2667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নাট্যশালা কলোসিয়াম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486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 চিত্র কোন সভ্যতার পরিচয় বহন করে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3810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নগরী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7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5029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পারতেছ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  <p:bldP spid="13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362200" y="457200"/>
            <a:ext cx="4038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রোমান সভ্যতা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প্রাচীন রোমের সাত রাজার রাজত্ব পর্ব-১ l ইতিহাসের পাতা l pracin romer sat raja l itihasher pat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2149" y="1219200"/>
            <a:ext cx="7842251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ক্ষার্থীরা-</a:t>
            </a:r>
          </a:p>
          <a:p>
            <a:pPr marL="571500" indent="-571500">
              <a:defRPr/>
            </a:pP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রোমান সভ্যতার ভৌগলিক অবস্তান ও সময়কাল বর্ণনা করতে পারবে।</a:t>
            </a:r>
          </a:p>
          <a:p>
            <a:pPr marL="571500" indent="-571500">
              <a:defRPr/>
            </a:pP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রোম নগরী ও রোমান শাসনের বিভিন্ন ধাপ সম্পর্কে ব্যাখ্যা করতে পারবে।</a:t>
            </a:r>
          </a:p>
          <a:p>
            <a:pPr marL="571500" indent="-571500">
              <a:defRPr/>
            </a:pP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 সভ্যতায় প্রাচীন রোমান সভ্যতার ধর্ম,দর্শন ও আইনের প্রভাব আলোচনা করতে পারবে।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ইলিয়াড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ওডিসি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971800" y="533400"/>
            <a:ext cx="2971800" cy="9144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971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343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গ্রিকদের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36576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সক্রেটিস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657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পেরিক্লিস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5181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 ১২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181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১৪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657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ইউক্লিড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খ)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5181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 ১৬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3657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থালেস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743200" y="5181600"/>
            <a:ext cx="381000" cy="381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4191000" y="3733800"/>
            <a:ext cx="381000" cy="381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514600" y="2286000"/>
            <a:ext cx="381000" cy="381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90600" y="2286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95600" y="2286000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মহাকাব্য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6" grpId="0" animBg="1"/>
      <p:bldP spid="27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27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313" y="1935163"/>
            <a:ext cx="4397374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914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ইটালির টাইবার নদীর তীরে রোমান সভ্যতা গড়ে ওঠে।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vDpDqXUIAAr5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5638800" cy="3200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2200" y="503238"/>
            <a:ext cx="4648200" cy="715962"/>
          </a:xfrm>
        </p:spPr>
        <p:txBody>
          <a:bodyPr>
            <a:noAutofit/>
          </a:bodyPr>
          <a:lstStyle/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ভৌগোলিক অব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সময়কাল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3434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ইতালির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মাঝামাঝি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পশ্চিমাংশে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রোম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নগরী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ইতালির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পশ্চিমাংশে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ভূমধ্যসাগর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আল্পসপর্বতমালা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ইতালির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পশ্চিমাংশের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সাগরের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এটুস্কান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৭৫৬-৪৭৬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খ্রীঃপূর্বাব্দ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কৃষিনির্ভর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57600" y="685800"/>
            <a:ext cx="19050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একক</a:t>
            </a:r>
            <a:r>
              <a:rPr kumimoji="0" lang="en-US" sz="4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endParaRPr kumimoji="0" lang="en-US" sz="4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628650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905000" y="342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724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উঠেছিল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286000"/>
            <a:ext cx="2743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679</TotalTime>
  <Words>814</Words>
  <Application>Microsoft Office PowerPoint</Application>
  <PresentationFormat>On-screen Show (4:3)</PresentationFormat>
  <Paragraphs>150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পরিচিতি </vt:lpstr>
      <vt:lpstr> </vt:lpstr>
      <vt:lpstr>“রোমান সভ্যতা”  </vt:lpstr>
      <vt:lpstr>শিখনফল</vt:lpstr>
      <vt:lpstr>Slide 6</vt:lpstr>
      <vt:lpstr>Slide 7</vt:lpstr>
      <vt:lpstr>ভৌগোলিক অবস্থান সময়কাল</vt:lpstr>
      <vt:lpstr>Slide 9</vt:lpstr>
      <vt:lpstr> রোম নগরী ও রোমান শাসনের পরিচয় </vt:lpstr>
      <vt:lpstr>Slide 11</vt:lpstr>
      <vt:lpstr>রোমান সভ্যতার অবদান </vt:lpstr>
      <vt:lpstr>স্থাপত্য </vt:lpstr>
      <vt:lpstr>Slide 14</vt:lpstr>
      <vt:lpstr>বিজ্ঞান</vt:lpstr>
      <vt:lpstr>রোমের শিক্ষাব্যবস্থা ছিল মূলত যুদ্ধশিক্ষা ।</vt:lpstr>
      <vt:lpstr>Slide 17</vt:lpstr>
      <vt:lpstr>ধর্ম দর্শন ও আইন</vt:lpstr>
      <vt:lpstr>ধর্ম ও দর্শন</vt:lpstr>
      <vt:lpstr> আইন</vt:lpstr>
      <vt:lpstr>রোমান আইনকে ৩ টি ভাগে ভাগ করা হয়েছে-</vt:lpstr>
      <vt:lpstr>দলীয় কাজ</vt:lpstr>
      <vt:lpstr>মুল্যায়ন</vt:lpstr>
      <vt:lpstr>বাড়ীর কাজ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Doell</dc:creator>
  <cp:lastModifiedBy>Kudrat</cp:lastModifiedBy>
  <cp:revision>113</cp:revision>
  <dcterms:created xsi:type="dcterms:W3CDTF">2006-08-16T00:00:00Z</dcterms:created>
  <dcterms:modified xsi:type="dcterms:W3CDTF">2020-02-24T03:09:46Z</dcterms:modified>
</cp:coreProperties>
</file>