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4" r:id="rId18"/>
    <p:sldId id="272" r:id="rId19"/>
    <p:sldId id="273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A8A36-83AE-4230-8B1D-3D2F9A175B6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0AA34-E5BF-4ED3-8E4E-80CD720C9148}">
      <dgm:prSet phldrT="[Text]"/>
      <dgm:spPr/>
      <dgm:t>
        <a:bodyPr/>
        <a:lstStyle/>
        <a:p>
          <a:r>
            <a:rPr lang="bn-IN" dirty="0" smtClean="0"/>
            <a:t>০,০৫ টাকা</a:t>
          </a:r>
          <a:endParaRPr lang="en-US" dirty="0"/>
        </a:p>
      </dgm:t>
    </dgm:pt>
    <dgm:pt modelId="{676C6DF0-7E57-44C6-A87D-C01DDDA277B1}" type="parTrans" cxnId="{27EEA0CE-0E0E-44D8-8DA4-D672949E2DF1}">
      <dgm:prSet/>
      <dgm:spPr/>
      <dgm:t>
        <a:bodyPr/>
        <a:lstStyle/>
        <a:p>
          <a:endParaRPr lang="en-US"/>
        </a:p>
      </dgm:t>
    </dgm:pt>
    <dgm:pt modelId="{39EB06B4-A866-4DF3-A532-718D65F5ABD0}" type="sibTrans" cxnId="{27EEA0CE-0E0E-44D8-8DA4-D672949E2DF1}">
      <dgm:prSet/>
      <dgm:spPr/>
      <dgm:t>
        <a:bodyPr/>
        <a:lstStyle/>
        <a:p>
          <a:endParaRPr lang="en-US"/>
        </a:p>
      </dgm:t>
    </dgm:pt>
    <dgm:pt modelId="{AEC530DC-0739-4FD8-8227-22C6703DA62D}">
      <dgm:prSet phldrT="[Text]"/>
      <dgm:spPr/>
      <dgm:t>
        <a:bodyPr/>
        <a:lstStyle/>
        <a:p>
          <a:r>
            <a:rPr lang="bn-IN" dirty="0" smtClean="0"/>
            <a:t>১২,৫০টাকা</a:t>
          </a:r>
          <a:endParaRPr lang="en-US" dirty="0"/>
        </a:p>
      </dgm:t>
    </dgm:pt>
    <dgm:pt modelId="{72F1994B-AA8D-4FC2-A7C2-7CC831AD26E1}" type="parTrans" cxnId="{B940E802-3CC6-4C1C-9DD8-D169814CB360}">
      <dgm:prSet/>
      <dgm:spPr/>
      <dgm:t>
        <a:bodyPr/>
        <a:lstStyle/>
        <a:p>
          <a:endParaRPr lang="en-US"/>
        </a:p>
      </dgm:t>
    </dgm:pt>
    <dgm:pt modelId="{D815280D-55D9-4C4B-A076-2A1A7E0AD431}" type="sibTrans" cxnId="{B940E802-3CC6-4C1C-9DD8-D169814CB360}">
      <dgm:prSet/>
      <dgm:spPr/>
      <dgm:t>
        <a:bodyPr/>
        <a:lstStyle/>
        <a:p>
          <a:endParaRPr lang="en-US"/>
        </a:p>
      </dgm:t>
    </dgm:pt>
    <dgm:pt modelId="{CB952F95-BCAC-4992-A1AD-CBFEAEDC1EA8}">
      <dgm:prSet phldrT="[Text]"/>
      <dgm:spPr/>
      <dgm:t>
        <a:bodyPr/>
        <a:lstStyle/>
        <a:p>
          <a:r>
            <a:rPr lang="bn-IN" dirty="0" smtClean="0"/>
            <a:t>২৫,৭৫টাকা</a:t>
          </a:r>
          <a:endParaRPr lang="en-US" dirty="0"/>
        </a:p>
      </dgm:t>
    </dgm:pt>
    <dgm:pt modelId="{0598684A-B46C-4F92-824D-CAFF5E10F59E}" type="parTrans" cxnId="{36606EBF-E34E-40E6-973C-CF86800B030F}">
      <dgm:prSet/>
      <dgm:spPr/>
      <dgm:t>
        <a:bodyPr/>
        <a:lstStyle/>
        <a:p>
          <a:endParaRPr lang="en-US"/>
        </a:p>
      </dgm:t>
    </dgm:pt>
    <dgm:pt modelId="{720BE990-4E13-44A4-A21B-F02741DA32C2}" type="sibTrans" cxnId="{36606EBF-E34E-40E6-973C-CF86800B030F}">
      <dgm:prSet/>
      <dgm:spPr/>
      <dgm:t>
        <a:bodyPr/>
        <a:lstStyle/>
        <a:p>
          <a:endParaRPr lang="en-US"/>
        </a:p>
      </dgm:t>
    </dgm:pt>
    <dgm:pt modelId="{4FE94E88-B13D-43ED-9529-D01C1CB6EA32}">
      <dgm:prSet phldrT="[Text]"/>
      <dgm:spPr/>
      <dgm:t>
        <a:bodyPr/>
        <a:lstStyle/>
        <a:p>
          <a:r>
            <a:rPr lang="bn-IN" dirty="0" smtClean="0"/>
            <a:t>০,৫০টাকা</a:t>
          </a:r>
          <a:endParaRPr lang="en-US" dirty="0"/>
        </a:p>
      </dgm:t>
    </dgm:pt>
    <dgm:pt modelId="{A3936A98-6B77-4539-9531-5A3B60F59A76}" type="parTrans" cxnId="{443E53D5-0D80-475D-94E1-6C3E5911B4BF}">
      <dgm:prSet/>
      <dgm:spPr/>
      <dgm:t>
        <a:bodyPr/>
        <a:lstStyle/>
        <a:p>
          <a:endParaRPr lang="en-US"/>
        </a:p>
      </dgm:t>
    </dgm:pt>
    <dgm:pt modelId="{A1B60818-4CD2-49CB-ACCF-61F18AE989A7}" type="sibTrans" cxnId="{443E53D5-0D80-475D-94E1-6C3E5911B4BF}">
      <dgm:prSet/>
      <dgm:spPr/>
      <dgm:t>
        <a:bodyPr/>
        <a:lstStyle/>
        <a:p>
          <a:endParaRPr lang="en-US"/>
        </a:p>
      </dgm:t>
    </dgm:pt>
    <dgm:pt modelId="{A4774105-B031-46CC-B681-D679E6658FB6}">
      <dgm:prSet phldrT="[Text]"/>
      <dgm:spPr/>
      <dgm:t>
        <a:bodyPr/>
        <a:lstStyle/>
        <a:p>
          <a:r>
            <a:rPr lang="bn-IN" dirty="0" smtClean="0"/>
            <a:t>২৭,০০টাকা</a:t>
          </a:r>
          <a:endParaRPr lang="en-US" dirty="0"/>
        </a:p>
      </dgm:t>
    </dgm:pt>
    <dgm:pt modelId="{4E1E6AD0-668F-476D-968B-DBBC446292E1}" type="parTrans" cxnId="{C85961B5-246E-475D-AF43-2D9859E2E64F}">
      <dgm:prSet/>
      <dgm:spPr/>
      <dgm:t>
        <a:bodyPr/>
        <a:lstStyle/>
        <a:p>
          <a:endParaRPr lang="en-US"/>
        </a:p>
      </dgm:t>
    </dgm:pt>
    <dgm:pt modelId="{EBFA4735-4316-4335-AED8-8F02B5116BE0}" type="sibTrans" cxnId="{C85961B5-246E-475D-AF43-2D9859E2E64F}">
      <dgm:prSet/>
      <dgm:spPr/>
      <dgm:t>
        <a:bodyPr/>
        <a:lstStyle/>
        <a:p>
          <a:endParaRPr lang="en-US"/>
        </a:p>
      </dgm:t>
    </dgm:pt>
    <dgm:pt modelId="{611FF180-0096-4B7F-AD2D-DDC673EE9C43}" type="pres">
      <dgm:prSet presAssocID="{2FAA8A36-83AE-4230-8B1D-3D2F9A175B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D182A-5F91-41A1-AA48-F0200586CB2E}" type="pres">
      <dgm:prSet presAssocID="{0CF0AA34-E5BF-4ED3-8E4E-80CD720C91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459A7-64B3-4277-9B55-99AE4BAAA993}" type="pres">
      <dgm:prSet presAssocID="{39EB06B4-A866-4DF3-A532-718D65F5AB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C74825A-9FA9-4A0C-ACE9-DDDC550CF084}" type="pres">
      <dgm:prSet presAssocID="{39EB06B4-A866-4DF3-A532-718D65F5AB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74A9CF-5099-4786-BCBE-E49E56792FA2}" type="pres">
      <dgm:prSet presAssocID="{AEC530DC-0739-4FD8-8227-22C6703DA6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B414C-070A-4733-8447-1418940C63B6}" type="pres">
      <dgm:prSet presAssocID="{D815280D-55D9-4C4B-A076-2A1A7E0AD43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225D8B-C41C-434D-B83E-24FCFF887C8C}" type="pres">
      <dgm:prSet presAssocID="{D815280D-55D9-4C4B-A076-2A1A7E0AD43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11766E2-45A7-4275-9E49-A97DC1CC6609}" type="pres">
      <dgm:prSet presAssocID="{CB952F95-BCAC-4992-A1AD-CBFEAEDC1E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1252C-1B84-4B23-9B2A-F81162C8036B}" type="pres">
      <dgm:prSet presAssocID="{720BE990-4E13-44A4-A21B-F02741DA32C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CF54CB3-5968-462E-9EC6-F45567DE1FC8}" type="pres">
      <dgm:prSet presAssocID="{720BE990-4E13-44A4-A21B-F02741DA32C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862BD1C-FEF8-4D7E-9460-78714D9325CA}" type="pres">
      <dgm:prSet presAssocID="{4FE94E88-B13D-43ED-9529-D01C1CB6EA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C7E61-DF07-4A8B-8095-8602F29F54DA}" type="pres">
      <dgm:prSet presAssocID="{A1B60818-4CD2-49CB-ACCF-61F18AE989A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7CD8CF0-FCB4-409D-A927-87A7B05194D2}" type="pres">
      <dgm:prSet presAssocID="{A1B60818-4CD2-49CB-ACCF-61F18AE989A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A90E5B4-A9B8-4FCB-9F0C-7EE53924E2B7}" type="pres">
      <dgm:prSet presAssocID="{A4774105-B031-46CC-B681-D679E6658F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BEB91-0A47-449E-B97B-968A44B062E2}" type="pres">
      <dgm:prSet presAssocID="{EBFA4735-4316-4335-AED8-8F02B5116BE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F54FF43-11C2-4838-B6EA-6DA7BAC01E75}" type="pres">
      <dgm:prSet presAssocID="{EBFA4735-4316-4335-AED8-8F02B5116BE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5A69561-A96B-4712-B1D2-E6DE0129F78C}" type="presOf" srcId="{D815280D-55D9-4C4B-A076-2A1A7E0AD431}" destId="{25225D8B-C41C-434D-B83E-24FCFF887C8C}" srcOrd="1" destOrd="0" presId="urn:microsoft.com/office/officeart/2005/8/layout/cycle2"/>
    <dgm:cxn modelId="{443E53D5-0D80-475D-94E1-6C3E5911B4BF}" srcId="{2FAA8A36-83AE-4230-8B1D-3D2F9A175B6E}" destId="{4FE94E88-B13D-43ED-9529-D01C1CB6EA32}" srcOrd="3" destOrd="0" parTransId="{A3936A98-6B77-4539-9531-5A3B60F59A76}" sibTransId="{A1B60818-4CD2-49CB-ACCF-61F18AE989A7}"/>
    <dgm:cxn modelId="{36606EBF-E34E-40E6-973C-CF86800B030F}" srcId="{2FAA8A36-83AE-4230-8B1D-3D2F9A175B6E}" destId="{CB952F95-BCAC-4992-A1AD-CBFEAEDC1EA8}" srcOrd="2" destOrd="0" parTransId="{0598684A-B46C-4F92-824D-CAFF5E10F59E}" sibTransId="{720BE990-4E13-44A4-A21B-F02741DA32C2}"/>
    <dgm:cxn modelId="{27EEA0CE-0E0E-44D8-8DA4-D672949E2DF1}" srcId="{2FAA8A36-83AE-4230-8B1D-3D2F9A175B6E}" destId="{0CF0AA34-E5BF-4ED3-8E4E-80CD720C9148}" srcOrd="0" destOrd="0" parTransId="{676C6DF0-7E57-44C6-A87D-C01DDDA277B1}" sibTransId="{39EB06B4-A866-4DF3-A532-718D65F5ABD0}"/>
    <dgm:cxn modelId="{07A6048E-05BD-4FAC-9CEC-19950D8323FF}" type="presOf" srcId="{2FAA8A36-83AE-4230-8B1D-3D2F9A175B6E}" destId="{611FF180-0096-4B7F-AD2D-DDC673EE9C43}" srcOrd="0" destOrd="0" presId="urn:microsoft.com/office/officeart/2005/8/layout/cycle2"/>
    <dgm:cxn modelId="{4EF59279-B236-4CE8-AA38-0F32E7A2F685}" type="presOf" srcId="{720BE990-4E13-44A4-A21B-F02741DA32C2}" destId="{2511252C-1B84-4B23-9B2A-F81162C8036B}" srcOrd="0" destOrd="0" presId="urn:microsoft.com/office/officeart/2005/8/layout/cycle2"/>
    <dgm:cxn modelId="{CF618C3B-6764-48FA-86D9-084232CD3FFB}" type="presOf" srcId="{0CF0AA34-E5BF-4ED3-8E4E-80CD720C9148}" destId="{718D182A-5F91-41A1-AA48-F0200586CB2E}" srcOrd="0" destOrd="0" presId="urn:microsoft.com/office/officeart/2005/8/layout/cycle2"/>
    <dgm:cxn modelId="{D4C61DA2-567F-4DFE-BE37-58F699B3DF0F}" type="presOf" srcId="{D815280D-55D9-4C4B-A076-2A1A7E0AD431}" destId="{1D8B414C-070A-4733-8447-1418940C63B6}" srcOrd="0" destOrd="0" presId="urn:microsoft.com/office/officeart/2005/8/layout/cycle2"/>
    <dgm:cxn modelId="{C92E3704-C06B-402B-AB7A-35802991B90F}" type="presOf" srcId="{720BE990-4E13-44A4-A21B-F02741DA32C2}" destId="{CCF54CB3-5968-462E-9EC6-F45567DE1FC8}" srcOrd="1" destOrd="0" presId="urn:microsoft.com/office/officeart/2005/8/layout/cycle2"/>
    <dgm:cxn modelId="{9F194BB4-26C7-4185-A45C-58074474CC3A}" type="presOf" srcId="{EBFA4735-4316-4335-AED8-8F02B5116BE0}" destId="{BF54FF43-11C2-4838-B6EA-6DA7BAC01E75}" srcOrd="1" destOrd="0" presId="urn:microsoft.com/office/officeart/2005/8/layout/cycle2"/>
    <dgm:cxn modelId="{4015FFB7-8B8C-405B-BD28-BCEDEB8A4CFF}" type="presOf" srcId="{A1B60818-4CD2-49CB-ACCF-61F18AE989A7}" destId="{97DC7E61-DF07-4A8B-8095-8602F29F54DA}" srcOrd="0" destOrd="0" presId="urn:microsoft.com/office/officeart/2005/8/layout/cycle2"/>
    <dgm:cxn modelId="{70D28F95-E547-455D-AC40-1B0D61C19089}" type="presOf" srcId="{39EB06B4-A866-4DF3-A532-718D65F5ABD0}" destId="{0C74825A-9FA9-4A0C-ACE9-DDDC550CF084}" srcOrd="1" destOrd="0" presId="urn:microsoft.com/office/officeart/2005/8/layout/cycle2"/>
    <dgm:cxn modelId="{47DBA35C-9FFD-4F28-8A88-BA01A4312576}" type="presOf" srcId="{AEC530DC-0739-4FD8-8227-22C6703DA62D}" destId="{1A74A9CF-5099-4786-BCBE-E49E56792FA2}" srcOrd="0" destOrd="0" presId="urn:microsoft.com/office/officeart/2005/8/layout/cycle2"/>
    <dgm:cxn modelId="{C85961B5-246E-475D-AF43-2D9859E2E64F}" srcId="{2FAA8A36-83AE-4230-8B1D-3D2F9A175B6E}" destId="{A4774105-B031-46CC-B681-D679E6658FB6}" srcOrd="4" destOrd="0" parTransId="{4E1E6AD0-668F-476D-968B-DBBC446292E1}" sibTransId="{EBFA4735-4316-4335-AED8-8F02B5116BE0}"/>
    <dgm:cxn modelId="{B940E802-3CC6-4C1C-9DD8-D169814CB360}" srcId="{2FAA8A36-83AE-4230-8B1D-3D2F9A175B6E}" destId="{AEC530DC-0739-4FD8-8227-22C6703DA62D}" srcOrd="1" destOrd="0" parTransId="{72F1994B-AA8D-4FC2-A7C2-7CC831AD26E1}" sibTransId="{D815280D-55D9-4C4B-A076-2A1A7E0AD431}"/>
    <dgm:cxn modelId="{1C5E7A54-2D9B-439A-904B-4E4BA5D105DD}" type="presOf" srcId="{39EB06B4-A866-4DF3-A532-718D65F5ABD0}" destId="{C6E459A7-64B3-4277-9B55-99AE4BAAA993}" srcOrd="0" destOrd="0" presId="urn:microsoft.com/office/officeart/2005/8/layout/cycle2"/>
    <dgm:cxn modelId="{AE4AAFBF-CB7C-4E2E-8523-DE27E8888E44}" type="presOf" srcId="{A4774105-B031-46CC-B681-D679E6658FB6}" destId="{5A90E5B4-A9B8-4FCB-9F0C-7EE53924E2B7}" srcOrd="0" destOrd="0" presId="urn:microsoft.com/office/officeart/2005/8/layout/cycle2"/>
    <dgm:cxn modelId="{8DC189EF-6CD3-4F36-A56C-77D33EDAB660}" type="presOf" srcId="{CB952F95-BCAC-4992-A1AD-CBFEAEDC1EA8}" destId="{E11766E2-45A7-4275-9E49-A97DC1CC6609}" srcOrd="0" destOrd="0" presId="urn:microsoft.com/office/officeart/2005/8/layout/cycle2"/>
    <dgm:cxn modelId="{E40A905A-95E0-4E41-9E42-FC789DFE0B02}" type="presOf" srcId="{A1B60818-4CD2-49CB-ACCF-61F18AE989A7}" destId="{B7CD8CF0-FCB4-409D-A927-87A7B05194D2}" srcOrd="1" destOrd="0" presId="urn:microsoft.com/office/officeart/2005/8/layout/cycle2"/>
    <dgm:cxn modelId="{FEE89B22-3970-468F-B6B9-FE8440C67A17}" type="presOf" srcId="{4FE94E88-B13D-43ED-9529-D01C1CB6EA32}" destId="{6862BD1C-FEF8-4D7E-9460-78714D9325CA}" srcOrd="0" destOrd="0" presId="urn:microsoft.com/office/officeart/2005/8/layout/cycle2"/>
    <dgm:cxn modelId="{C6D59322-B83B-4F6B-871C-CFAC8394A95F}" type="presOf" srcId="{EBFA4735-4316-4335-AED8-8F02B5116BE0}" destId="{F7ABEB91-0A47-449E-B97B-968A44B062E2}" srcOrd="0" destOrd="0" presId="urn:microsoft.com/office/officeart/2005/8/layout/cycle2"/>
    <dgm:cxn modelId="{8E15D7B9-4BC5-4F6A-8E77-E428BAFF646D}" type="presParOf" srcId="{611FF180-0096-4B7F-AD2D-DDC673EE9C43}" destId="{718D182A-5F91-41A1-AA48-F0200586CB2E}" srcOrd="0" destOrd="0" presId="urn:microsoft.com/office/officeart/2005/8/layout/cycle2"/>
    <dgm:cxn modelId="{83B62539-FCE8-4D4D-84FA-C8DC33942C95}" type="presParOf" srcId="{611FF180-0096-4B7F-AD2D-DDC673EE9C43}" destId="{C6E459A7-64B3-4277-9B55-99AE4BAAA993}" srcOrd="1" destOrd="0" presId="urn:microsoft.com/office/officeart/2005/8/layout/cycle2"/>
    <dgm:cxn modelId="{5D7175A3-CF96-4C17-AFBF-124AD61F493D}" type="presParOf" srcId="{C6E459A7-64B3-4277-9B55-99AE4BAAA993}" destId="{0C74825A-9FA9-4A0C-ACE9-DDDC550CF084}" srcOrd="0" destOrd="0" presId="urn:microsoft.com/office/officeart/2005/8/layout/cycle2"/>
    <dgm:cxn modelId="{429307B9-7B2D-4812-B7CB-6AC013313FC7}" type="presParOf" srcId="{611FF180-0096-4B7F-AD2D-DDC673EE9C43}" destId="{1A74A9CF-5099-4786-BCBE-E49E56792FA2}" srcOrd="2" destOrd="0" presId="urn:microsoft.com/office/officeart/2005/8/layout/cycle2"/>
    <dgm:cxn modelId="{E9319A21-CD86-4733-8830-95774F3DB4A1}" type="presParOf" srcId="{611FF180-0096-4B7F-AD2D-DDC673EE9C43}" destId="{1D8B414C-070A-4733-8447-1418940C63B6}" srcOrd="3" destOrd="0" presId="urn:microsoft.com/office/officeart/2005/8/layout/cycle2"/>
    <dgm:cxn modelId="{A6641E64-7330-4F6A-9F35-4655F7A9F88A}" type="presParOf" srcId="{1D8B414C-070A-4733-8447-1418940C63B6}" destId="{25225D8B-C41C-434D-B83E-24FCFF887C8C}" srcOrd="0" destOrd="0" presId="urn:microsoft.com/office/officeart/2005/8/layout/cycle2"/>
    <dgm:cxn modelId="{8C122E20-F9C6-4D34-A886-D45682735245}" type="presParOf" srcId="{611FF180-0096-4B7F-AD2D-DDC673EE9C43}" destId="{E11766E2-45A7-4275-9E49-A97DC1CC6609}" srcOrd="4" destOrd="0" presId="urn:microsoft.com/office/officeart/2005/8/layout/cycle2"/>
    <dgm:cxn modelId="{F9FE8ECD-57A3-4ACF-B236-1CFB3419FB39}" type="presParOf" srcId="{611FF180-0096-4B7F-AD2D-DDC673EE9C43}" destId="{2511252C-1B84-4B23-9B2A-F81162C8036B}" srcOrd="5" destOrd="0" presId="urn:microsoft.com/office/officeart/2005/8/layout/cycle2"/>
    <dgm:cxn modelId="{8ED5B35B-935F-410B-B146-95D3BF6D5110}" type="presParOf" srcId="{2511252C-1B84-4B23-9B2A-F81162C8036B}" destId="{CCF54CB3-5968-462E-9EC6-F45567DE1FC8}" srcOrd="0" destOrd="0" presId="urn:microsoft.com/office/officeart/2005/8/layout/cycle2"/>
    <dgm:cxn modelId="{29BE73C8-FDC4-4977-8C6F-30B351BA8B92}" type="presParOf" srcId="{611FF180-0096-4B7F-AD2D-DDC673EE9C43}" destId="{6862BD1C-FEF8-4D7E-9460-78714D9325CA}" srcOrd="6" destOrd="0" presId="urn:microsoft.com/office/officeart/2005/8/layout/cycle2"/>
    <dgm:cxn modelId="{5F40C982-3194-445F-BC58-9A54CF797882}" type="presParOf" srcId="{611FF180-0096-4B7F-AD2D-DDC673EE9C43}" destId="{97DC7E61-DF07-4A8B-8095-8602F29F54DA}" srcOrd="7" destOrd="0" presId="urn:microsoft.com/office/officeart/2005/8/layout/cycle2"/>
    <dgm:cxn modelId="{0770A83B-1D03-4F47-86CA-14EF8312BF38}" type="presParOf" srcId="{97DC7E61-DF07-4A8B-8095-8602F29F54DA}" destId="{B7CD8CF0-FCB4-409D-A927-87A7B05194D2}" srcOrd="0" destOrd="0" presId="urn:microsoft.com/office/officeart/2005/8/layout/cycle2"/>
    <dgm:cxn modelId="{29140876-3B6B-4183-9C03-B05DB7FEFBA6}" type="presParOf" srcId="{611FF180-0096-4B7F-AD2D-DDC673EE9C43}" destId="{5A90E5B4-A9B8-4FCB-9F0C-7EE53924E2B7}" srcOrd="8" destOrd="0" presId="urn:microsoft.com/office/officeart/2005/8/layout/cycle2"/>
    <dgm:cxn modelId="{C3C998DC-AE16-4DC0-A79D-3DFA09512EF1}" type="presParOf" srcId="{611FF180-0096-4B7F-AD2D-DDC673EE9C43}" destId="{F7ABEB91-0A47-449E-B97B-968A44B062E2}" srcOrd="9" destOrd="0" presId="urn:microsoft.com/office/officeart/2005/8/layout/cycle2"/>
    <dgm:cxn modelId="{4B1C9F64-2406-4799-A400-A973F6B67CA8}" type="presParOf" srcId="{F7ABEB91-0A47-449E-B97B-968A44B062E2}" destId="{BF54FF43-11C2-4838-B6EA-6DA7BAC01E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182A-5F91-41A1-AA48-F0200586CB2E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০,০৫ টাকা</a:t>
          </a:r>
          <a:endParaRPr lang="en-US" sz="1700" kern="1200" dirty="0"/>
        </a:p>
      </dsp:txBody>
      <dsp:txXfrm>
        <a:off x="3485895" y="239992"/>
        <a:ext cx="1156208" cy="1156208"/>
      </dsp:txXfrm>
    </dsp:sp>
    <dsp:sp modelId="{C6E459A7-64B3-4277-9B55-99AE4BAAA993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842728" y="1329221"/>
        <a:ext cx="305286" cy="331112"/>
      </dsp:txXfrm>
    </dsp:sp>
    <dsp:sp modelId="{1A74A9CF-5099-4786-BCBE-E49E56792FA2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১২,৫০টাকা</a:t>
          </a:r>
          <a:endParaRPr lang="en-US" sz="1700" kern="1200" dirty="0"/>
        </a:p>
      </dsp:txBody>
      <dsp:txXfrm>
        <a:off x="5474459" y="1684768"/>
        <a:ext cx="1156208" cy="1156208"/>
      </dsp:txXfrm>
    </dsp:sp>
    <dsp:sp modelId="{1D8B414C-070A-4733-8447-1418940C63B6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5544168" y="3192209"/>
        <a:ext cx="305286" cy="331112"/>
      </dsp:txXfrm>
    </dsp:sp>
    <dsp:sp modelId="{E11766E2-45A7-4275-9E49-A97DC1CC6609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২৫,৭৫টাকা</a:t>
          </a:r>
          <a:endParaRPr lang="en-US" sz="1700" kern="1200" dirty="0"/>
        </a:p>
      </dsp:txBody>
      <dsp:txXfrm>
        <a:off x="4714895" y="4022465"/>
        <a:ext cx="1156208" cy="1156208"/>
      </dsp:txXfrm>
    </dsp:sp>
    <dsp:sp modelId="{2511252C-1B84-4B23-9B2A-F81162C8036B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89118" y="4435013"/>
        <a:ext cx="305286" cy="331112"/>
      </dsp:txXfrm>
    </dsp:sp>
    <dsp:sp modelId="{6862BD1C-FEF8-4D7E-9460-78714D9325CA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০,৫০টাকা</a:t>
          </a:r>
          <a:endParaRPr lang="en-US" sz="1700" kern="1200" dirty="0"/>
        </a:p>
      </dsp:txBody>
      <dsp:txXfrm>
        <a:off x="2256895" y="4022465"/>
        <a:ext cx="1156208" cy="1156208"/>
      </dsp:txXfrm>
    </dsp:sp>
    <dsp:sp modelId="{97DC7E61-DF07-4A8B-8095-8602F29F54DA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326604" y="3340121"/>
        <a:ext cx="305286" cy="331112"/>
      </dsp:txXfrm>
    </dsp:sp>
    <dsp:sp modelId="{5A90E5B4-A9B8-4FCB-9F0C-7EE53924E2B7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/>
            <a:t>২৭,০০টাকা</a:t>
          </a:r>
          <a:endParaRPr lang="en-US" sz="1700" kern="1200" dirty="0"/>
        </a:p>
      </dsp:txBody>
      <dsp:txXfrm>
        <a:off x="1497331" y="1684768"/>
        <a:ext cx="1156208" cy="1156208"/>
      </dsp:txXfrm>
    </dsp:sp>
    <dsp:sp modelId="{F7ABEB91-0A47-449E-B97B-968A44B062E2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A23CB-F535-456A-8904-84EA2E38FDE1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57EB5-2F98-4F4D-87AD-8970382DA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7EB5-2F98-4F4D-87AD-8970382DA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2C3E-34FC-4183-88AB-F9224F2126CD}" type="datetimeFigureOut">
              <a:rPr lang="en-US" smtClean="0"/>
              <a:t>24-Feb-20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27A4-4BE6-4045-B9A5-5782C894D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41" y="1801504"/>
            <a:ext cx="2361063" cy="2361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699" y="2169994"/>
            <a:ext cx="210175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1791" r="778" b="1891"/>
          <a:stretch/>
        </p:blipFill>
        <p:spPr>
          <a:xfrm>
            <a:off x="234183" y="300249"/>
            <a:ext cx="5429637" cy="5308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81" y="227164"/>
            <a:ext cx="5954309" cy="258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12" y="3019418"/>
            <a:ext cx="6153508" cy="27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3" y="914400"/>
            <a:ext cx="1022481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293818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0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4" y="230839"/>
            <a:ext cx="4790364" cy="66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1" y="1374868"/>
            <a:ext cx="6727106" cy="4984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0" y="2647666"/>
            <a:ext cx="361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=কত টাকা 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" y="600501"/>
            <a:ext cx="11824460" cy="58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421" y="191069"/>
            <a:ext cx="302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00" y="1206732"/>
            <a:ext cx="4279428" cy="5480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2257" y="1125914"/>
            <a:ext cx="234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2257" y="3947067"/>
            <a:ext cx="265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318" y="136477"/>
            <a:ext cx="290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৩-শূন্যস্থান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1842448"/>
            <a:ext cx="9444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১।পচিশ টাকা পচাত্তর  পয়সা=----------------------------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২।ষাট টাকা=--------------------------------------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৩।পচিশ পয়সা=------------------------------------------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৪।দুইশত টাকা=---------------------------------------------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34" y="5827594"/>
            <a:ext cx="180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২৫,৭৫টাকা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4770" y="5827592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৬০,০০টাকা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424" y="5827592"/>
            <a:ext cx="18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০,২৫ 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612" y="5704764"/>
            <a:ext cx="252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২০০,০০ টাকা।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9414 -0.6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14596 -0.51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4271 -0.45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21589 -0.327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708" y="218363"/>
            <a:ext cx="2101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504" y="1596789"/>
            <a:ext cx="863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১।তোমার কাছে ১২,৩৫ পয়সা ছিল।তোমার মা তোমাকে আরও ২,৫০ পয়সা দিল।মোট কত টাকা হলো?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787" y="3739486"/>
            <a:ext cx="904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২।সুমা একটি পেনছিল ও একটি খাতা ৩৫,০০ টাকা দিয়ে কিনলেন। সে দোকানদারকে ৫০,০০ টাকার একটি নোট দিলে দোকানদার তাকে কত টাকা ফেরত দেবে?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28" y="286602"/>
            <a:ext cx="240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173" y="3607870"/>
            <a:ext cx="10249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r>
              <a:rPr lang="en-US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</a:t>
            </a:r>
            <a:r>
              <a:rPr lang="en-US" sz="6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bn-IN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ও ২।</a:t>
            </a:r>
            <a:r>
              <a:rPr lang="bn-IN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397" y="245662"/>
            <a:ext cx="4258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9" y="2074460"/>
            <a:ext cx="4271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 কুমার দাস</a:t>
            </a:r>
          </a:p>
          <a:p>
            <a:r>
              <a:rPr lang="bn-IN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লুটিয়া সঃ প্রাঃ বিঃ</a:t>
            </a:r>
          </a:p>
          <a:p>
            <a:r>
              <a:rPr lang="bn-IN" sz="44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লোহাগড়া, নড়াইল ।</a:t>
            </a:r>
            <a:endParaRPr lang="en-US" sz="44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8443" r="13000" b="21980"/>
          <a:stretch/>
        </p:blipFill>
        <p:spPr>
          <a:xfrm>
            <a:off x="8063143" y="1481988"/>
            <a:ext cx="2964248" cy="3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74" y="477316"/>
            <a:ext cx="6220256" cy="561219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48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56" y="279779"/>
            <a:ext cx="6845955" cy="65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899" y="300251"/>
            <a:ext cx="315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3392" y="2197289"/>
            <a:ext cx="6155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শ্রেনি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শিরোনামঃবাংলাদেশী মুদ্রা ও নোট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পাঠ্যাংশঃ৮২ থেকে ৮৫  পৃষ্ঠা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392" y="4751834"/>
            <a:ext cx="37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20" y="311791"/>
            <a:ext cx="24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26" y="3409947"/>
            <a:ext cx="161948" cy="381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9" y="2429302"/>
            <a:ext cx="10264613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288321" y="1236126"/>
            <a:ext cx="206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endParaRPr lang="en-US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2" y="611790"/>
            <a:ext cx="4677428" cy="2172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98" y="611790"/>
            <a:ext cx="4515480" cy="29722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89" y="3386131"/>
            <a:ext cx="152421" cy="857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39" y="2654182"/>
            <a:ext cx="3554127" cy="40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9171" y="341194"/>
            <a:ext cx="428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885" y="2571023"/>
            <a:ext cx="6100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 </a:t>
            </a:r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ও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424201"/>
            <a:ext cx="11204811" cy="61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7" y="1094483"/>
            <a:ext cx="5499150" cy="3272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088805"/>
            <a:ext cx="5377217" cy="32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10719" r="2239" b="2985"/>
          <a:stretch/>
        </p:blipFill>
        <p:spPr>
          <a:xfrm>
            <a:off x="546255" y="163773"/>
            <a:ext cx="4451100" cy="2470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3782" r="2171" b="2587"/>
          <a:stretch/>
        </p:blipFill>
        <p:spPr>
          <a:xfrm>
            <a:off x="5563442" y="300251"/>
            <a:ext cx="6364700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151</Words>
  <Application>Microsoft Office PowerPoint</Application>
  <PresentationFormat>Custom</PresentationFormat>
  <Paragraphs>41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Hp</cp:lastModifiedBy>
  <cp:revision>45</cp:revision>
  <dcterms:created xsi:type="dcterms:W3CDTF">2019-05-11T16:54:43Z</dcterms:created>
  <dcterms:modified xsi:type="dcterms:W3CDTF">2020-02-23T18:14:46Z</dcterms:modified>
</cp:coreProperties>
</file>