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4" r:id="rId14"/>
    <p:sldId id="268" r:id="rId15"/>
    <p:sldId id="273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7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6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9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E5BB-E15F-4BF2-9EEF-E09DA64765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57DE-874D-4B00-8719-F1EE421C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my-driv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33" y="809549"/>
            <a:ext cx="6735767" cy="4377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0970" y="5187104"/>
            <a:ext cx="2727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6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9"/>
          <a:stretch/>
        </p:blipFill>
        <p:spPr>
          <a:xfrm>
            <a:off x="406399" y="1200819"/>
            <a:ext cx="3460853" cy="349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554488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this?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92352" y="4786531"/>
            <a:ext cx="237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Ball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54550" y="1200819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ball 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219700" y="2463800"/>
            <a:ext cx="2044700" cy="13575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289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46200"/>
            <a:ext cx="2222500" cy="333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508000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this 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87500" y="5105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cat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346200"/>
            <a:ext cx="318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cat?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965700" y="2679700"/>
            <a:ext cx="2692400" cy="1816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034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1317624"/>
            <a:ext cx="3086902" cy="2936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964" y="381000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this?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55800" y="4544792"/>
            <a:ext cx="402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cap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155700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cap?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791200" y="2786061"/>
            <a:ext cx="27305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38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7" y="1581150"/>
            <a:ext cx="2257425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660400"/>
            <a:ext cx="514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93787" y="4787900"/>
            <a:ext cx="243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54550" y="142984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dog?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4838700" y="3289300"/>
            <a:ext cx="2159000" cy="127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08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>
          <a:xfrm>
            <a:off x="858837" y="1270000"/>
            <a:ext cx="2066925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>
          <a:xfrm>
            <a:off x="2633662" y="1244600"/>
            <a:ext cx="2066925" cy="204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7624" y="3733800"/>
            <a:ext cx="469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</a:t>
            </a:r>
            <a:r>
              <a:rPr lang="en-US" sz="4000" dirty="0" smtClean="0"/>
              <a:t>apple</a:t>
            </a:r>
            <a:r>
              <a:rPr lang="en-US" sz="4000" dirty="0" smtClean="0"/>
              <a:t>’s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475412" y="1479550"/>
            <a:ext cx="2236788" cy="1936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175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>
            <a:off x="1103312" y="1889125"/>
            <a:ext cx="2162175" cy="194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7521"/>
          <a:stretch/>
        </p:blipFill>
        <p:spPr>
          <a:xfrm>
            <a:off x="3452812" y="2003424"/>
            <a:ext cx="2316310" cy="1717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100" y="4470400"/>
            <a:ext cx="398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ant’s?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543800" y="1889125"/>
            <a:ext cx="1714500" cy="1552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520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"/>
          <a:stretch/>
        </p:blipFill>
        <p:spPr>
          <a:xfrm>
            <a:off x="602837" y="1747835"/>
            <a:ext cx="2332763" cy="2366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/>
        </p:blipFill>
        <p:spPr>
          <a:xfrm>
            <a:off x="2789962" y="1747834"/>
            <a:ext cx="2361495" cy="236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" y="4521200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</a:t>
            </a:r>
            <a:r>
              <a:rPr lang="en-US" sz="4000" dirty="0" smtClean="0"/>
              <a:t>ball’s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200900" y="2438400"/>
            <a:ext cx="1892300" cy="1358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181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81100"/>
            <a:ext cx="2247900" cy="337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28700"/>
            <a:ext cx="2273300" cy="340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400" y="5080000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cat’s 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7645400" y="2139950"/>
            <a:ext cx="2362200" cy="1936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868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228725"/>
            <a:ext cx="2232580" cy="212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1139825"/>
            <a:ext cx="2165836" cy="2060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6500" y="4127500"/>
            <a:ext cx="473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cap’s ?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934200" y="1739900"/>
            <a:ext cx="2552700" cy="1612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36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" y="1352550"/>
            <a:ext cx="225742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1352550"/>
            <a:ext cx="2257425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6500" y="5003800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dog’s?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708900" y="2070100"/>
            <a:ext cx="2311400" cy="193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127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7" b="8695"/>
          <a:stretch/>
        </p:blipFill>
        <p:spPr>
          <a:xfrm>
            <a:off x="0" y="0"/>
            <a:ext cx="123900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0" y="736600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Teacher’s Identity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64495" y="1935251"/>
            <a:ext cx="626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Mst</a:t>
            </a:r>
            <a:r>
              <a:rPr lang="en-US" sz="2800" dirty="0" smtClean="0"/>
              <a:t>. </a:t>
            </a:r>
            <a:r>
              <a:rPr lang="en-US" sz="2800" dirty="0" err="1" smtClean="0"/>
              <a:t>Jesmin</a:t>
            </a:r>
            <a:r>
              <a:rPr lang="en-US" sz="2800" dirty="0" smtClean="0"/>
              <a:t> </a:t>
            </a:r>
            <a:r>
              <a:rPr lang="en-US" sz="2800" dirty="0" err="1" smtClean="0"/>
              <a:t>Akter</a:t>
            </a:r>
            <a:endParaRPr lang="en-US" sz="2800" dirty="0" smtClean="0"/>
          </a:p>
          <a:p>
            <a:r>
              <a:rPr lang="en-US" sz="2800" dirty="0" smtClean="0"/>
              <a:t>Assistant teacher</a:t>
            </a:r>
          </a:p>
          <a:p>
            <a:r>
              <a:rPr lang="en-US" sz="2800" dirty="0" err="1" smtClean="0"/>
              <a:t>Sohorabaria</a:t>
            </a:r>
            <a:r>
              <a:rPr lang="en-US" sz="2800" dirty="0" smtClean="0"/>
              <a:t> Govt. Primary School</a:t>
            </a:r>
          </a:p>
          <a:p>
            <a:r>
              <a:rPr lang="en-US" sz="2800" dirty="0" err="1" smtClean="0"/>
              <a:t>Gangni,Meherpur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Email: jesminjesmin2020@gmail.com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>
          <a:xfrm>
            <a:off x="427037" y="1231900"/>
            <a:ext cx="2066925" cy="207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0"/>
          <a:stretch/>
        </p:blipFill>
        <p:spPr>
          <a:xfrm>
            <a:off x="2493962" y="1270000"/>
            <a:ext cx="2066925" cy="199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>
          <a:xfrm>
            <a:off x="4430712" y="1231900"/>
            <a:ext cx="2109788" cy="2087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987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</a:t>
            </a:r>
            <a:r>
              <a:rPr lang="en-US" sz="4000" dirty="0" smtClean="0"/>
              <a:t>apple’s?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7759700" y="1473200"/>
            <a:ext cx="2476500" cy="2082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15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633411" y="1698625"/>
            <a:ext cx="1895476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>
          <a:xfrm>
            <a:off x="2843213" y="1588395"/>
            <a:ext cx="2008188" cy="1853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>
          <a:xfrm>
            <a:off x="5165727" y="1643509"/>
            <a:ext cx="1938166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500" y="3708400"/>
            <a:ext cx="637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ant’s?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8420100" y="1879600"/>
            <a:ext cx="2425700" cy="21827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31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>
          <a:xfrm>
            <a:off x="215900" y="1303338"/>
            <a:ext cx="2179352" cy="2214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"/>
          <a:stretch/>
        </p:blipFill>
        <p:spPr>
          <a:xfrm>
            <a:off x="2082800" y="1303338"/>
            <a:ext cx="2209076" cy="2214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>
          <a:xfrm>
            <a:off x="4006334" y="1250855"/>
            <a:ext cx="2267466" cy="2319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300" y="4343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ball’s?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7884882" y="1866900"/>
            <a:ext cx="2667000" cy="189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979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63" y="1244601"/>
            <a:ext cx="1874389" cy="1783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244601"/>
            <a:ext cx="1877929" cy="1786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75" y="1244601"/>
            <a:ext cx="1879152" cy="1787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00" y="4203700"/>
            <a:ext cx="530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cap’s ?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8534400" y="2136247"/>
            <a:ext cx="2374900" cy="18642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52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949325"/>
            <a:ext cx="1739900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700" y="4953000"/>
            <a:ext cx="439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cat’s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7340600" y="1816100"/>
            <a:ext cx="2730500" cy="1943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8" y="949325"/>
            <a:ext cx="1769533" cy="265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1875"/>
            <a:ext cx="1714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93" y="1506075"/>
            <a:ext cx="1789113" cy="2264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14" y="1441450"/>
            <a:ext cx="1780858" cy="225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72" y="1441450"/>
            <a:ext cx="1891221" cy="239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400" y="4762500"/>
            <a:ext cx="415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dog’s ?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7988300" y="2273300"/>
            <a:ext cx="2476500" cy="18923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2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>
          <a:xfrm>
            <a:off x="30163" y="777875"/>
            <a:ext cx="1796264" cy="1733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75" y="551655"/>
            <a:ext cx="1342497" cy="2013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551655"/>
            <a:ext cx="1419225" cy="2128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551655"/>
            <a:ext cx="1408643" cy="211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/>
        </p:blipFill>
        <p:spPr>
          <a:xfrm>
            <a:off x="8717493" y="777876"/>
            <a:ext cx="1532737" cy="1393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>
          <a:xfrm>
            <a:off x="10159198" y="678657"/>
            <a:ext cx="1528257" cy="14930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09663" y="4559300"/>
            <a:ext cx="1697037" cy="1181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083175" y="4559300"/>
            <a:ext cx="1612900" cy="109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  <p:sp>
        <p:nvSpPr>
          <p:cNvPr id="10" name="Oval 9"/>
          <p:cNvSpPr/>
          <p:nvPr/>
        </p:nvSpPr>
        <p:spPr>
          <a:xfrm>
            <a:off x="8280400" y="4394200"/>
            <a:ext cx="1701800" cy="109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905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6405 -0.225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5463 L 0.3875 -0.2481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2957 -0.2268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0"/>
            <a:ext cx="697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Open your English book at page </a:t>
            </a:r>
            <a:endParaRPr lang="en-US" sz="3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92" y="1142712"/>
            <a:ext cx="3571419" cy="46611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1015712"/>
            <a:ext cx="3566349" cy="46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8" y="1283991"/>
            <a:ext cx="6321993" cy="4481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1300" y="2078345"/>
            <a:ext cx="374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Teacher’s reading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38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3" y="1368375"/>
            <a:ext cx="5121740" cy="3132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2057400"/>
            <a:ext cx="3187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Student’s reading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9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94" y="-541802"/>
            <a:ext cx="12536488" cy="739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300" y="1054100"/>
            <a:ext cx="427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Lessone</a:t>
            </a:r>
            <a:r>
              <a:rPr lang="en-US" sz="4400" dirty="0" smtClean="0"/>
              <a:t> Identity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260600"/>
            <a:ext cx="5981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class: one</a:t>
            </a:r>
          </a:p>
          <a:p>
            <a:r>
              <a:rPr lang="en-US" sz="2800" dirty="0" smtClean="0"/>
              <a:t>Sub: English</a:t>
            </a:r>
          </a:p>
          <a:p>
            <a:r>
              <a:rPr lang="en-US" sz="2800" dirty="0" smtClean="0"/>
              <a:t>Caption of </a:t>
            </a:r>
            <a:r>
              <a:rPr lang="en-US" sz="2800" dirty="0" err="1" smtClean="0"/>
              <a:t>lessone</a:t>
            </a:r>
            <a:r>
              <a:rPr lang="en-US" sz="2800" dirty="0" smtClean="0"/>
              <a:t>: Numbers </a:t>
            </a:r>
          </a:p>
          <a:p>
            <a:r>
              <a:rPr lang="en-US" sz="2800" dirty="0" err="1" smtClean="0"/>
              <a:t>Today,s</a:t>
            </a:r>
            <a:r>
              <a:rPr lang="en-US" sz="2800" dirty="0" smtClean="0"/>
              <a:t> </a:t>
            </a:r>
            <a:r>
              <a:rPr lang="en-US" sz="2800" dirty="0" err="1" smtClean="0"/>
              <a:t>lessone</a:t>
            </a:r>
            <a:r>
              <a:rPr lang="en-US" sz="2800" dirty="0" smtClean="0"/>
              <a:t>: A. look listen and say</a:t>
            </a:r>
          </a:p>
          <a:p>
            <a:r>
              <a:rPr lang="en-US" sz="2800" dirty="0" smtClean="0"/>
              <a:t>Time: 40 min</a:t>
            </a:r>
          </a:p>
          <a:p>
            <a:r>
              <a:rPr lang="en-US" sz="2800" dirty="0" smtClean="0"/>
              <a:t>Date: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58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791" y="130583"/>
            <a:ext cx="577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</a:t>
            </a:r>
            <a:r>
              <a:rPr lang="en-US" sz="3600" dirty="0" err="1" smtClean="0"/>
              <a:t>valution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4200" y="947757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Count and say the numbers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47" y="1586658"/>
            <a:ext cx="1028700" cy="1109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2853914"/>
            <a:ext cx="1398587" cy="136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14" y="2914971"/>
            <a:ext cx="1333086" cy="130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47" y="4654673"/>
            <a:ext cx="95031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81" y="4654673"/>
            <a:ext cx="950310" cy="101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1" y="1542548"/>
            <a:ext cx="1498600" cy="10094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1</a:t>
            </a:r>
            <a:endParaRPr lang="en-US" sz="8800" dirty="0"/>
          </a:p>
        </p:txBody>
      </p:sp>
      <p:sp>
        <p:nvSpPr>
          <p:cNvPr id="11" name="Rectangle 10"/>
          <p:cNvSpPr/>
          <p:nvPr/>
        </p:nvSpPr>
        <p:spPr>
          <a:xfrm>
            <a:off x="5334000" y="3046043"/>
            <a:ext cx="1498601" cy="992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2</a:t>
            </a:r>
            <a:endParaRPr lang="en-US" sz="8800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654673"/>
            <a:ext cx="1498601" cy="10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3</a:t>
            </a:r>
            <a:endParaRPr lang="en-US" sz="8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9" y="4654673"/>
            <a:ext cx="95031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0" y="318233"/>
            <a:ext cx="656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Match the picture with numbers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2"/>
          <a:stretch/>
        </p:blipFill>
        <p:spPr>
          <a:xfrm>
            <a:off x="2283062" y="1282939"/>
            <a:ext cx="1568545" cy="137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>
          <a:xfrm>
            <a:off x="699309" y="1282939"/>
            <a:ext cx="1583753" cy="135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804"/>
          <a:stretch/>
        </p:blipFill>
        <p:spPr>
          <a:xfrm>
            <a:off x="3933420" y="1346330"/>
            <a:ext cx="1501940" cy="1357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>
          <a:xfrm>
            <a:off x="2256800" y="2997116"/>
            <a:ext cx="1486683" cy="1429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5"/>
          <a:stretch/>
        </p:blipFill>
        <p:spPr>
          <a:xfrm>
            <a:off x="979735" y="3058147"/>
            <a:ext cx="1387561" cy="1368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46" y="4668229"/>
            <a:ext cx="1356188" cy="129027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496300" y="1187532"/>
            <a:ext cx="1435100" cy="1301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  <p:sp>
        <p:nvSpPr>
          <p:cNvPr id="13" name="Oval 12"/>
          <p:cNvSpPr/>
          <p:nvPr/>
        </p:nvSpPr>
        <p:spPr>
          <a:xfrm>
            <a:off x="8623300" y="3058147"/>
            <a:ext cx="1511300" cy="118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en-US" sz="8000" dirty="0"/>
          </a:p>
        </p:txBody>
      </p:sp>
      <p:sp>
        <p:nvSpPr>
          <p:cNvPr id="14" name="Oval 13"/>
          <p:cNvSpPr/>
          <p:nvPr/>
        </p:nvSpPr>
        <p:spPr>
          <a:xfrm>
            <a:off x="8851900" y="4862904"/>
            <a:ext cx="1371600" cy="1194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en-US" sz="8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21300" y="2222500"/>
            <a:ext cx="3175000" cy="15875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25296" y="3886200"/>
            <a:ext cx="4798004" cy="16637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44361" y="2222500"/>
            <a:ext cx="4507501" cy="3492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63" y="925512"/>
            <a:ext cx="3833813" cy="4600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9491" y="1278235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hanks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4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520733"/>
            <a:ext cx="707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2705858"/>
            <a:ext cx="803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Reading:</a:t>
            </a:r>
          </a:p>
          <a:p>
            <a:r>
              <a:rPr lang="en-US" sz="3200" dirty="0" smtClean="0"/>
              <a:t>2.1 To recognize and read the cardinal numbers up to 10.</a:t>
            </a:r>
          </a:p>
          <a:p>
            <a:r>
              <a:rPr lang="en-US" sz="3200" dirty="0" smtClean="0"/>
              <a:t>Reading </a:t>
            </a:r>
          </a:p>
          <a:p>
            <a:r>
              <a:rPr lang="en-US" sz="3200" dirty="0" smtClean="0"/>
              <a:t>2.1.1Recognize and read cardinal numbers up to 10.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70200" y="172051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will be able 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0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419100"/>
            <a:ext cx="561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Lets we play a bingo game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7575" y="2740714"/>
            <a:ext cx="23876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B</a:t>
            </a:r>
            <a:endParaRPr lang="en-US" sz="8800" dirty="0"/>
          </a:p>
        </p:txBody>
      </p:sp>
      <p:sp>
        <p:nvSpPr>
          <p:cNvPr id="5" name="Oval 4"/>
          <p:cNvSpPr/>
          <p:nvPr/>
        </p:nvSpPr>
        <p:spPr>
          <a:xfrm>
            <a:off x="4222750" y="2636628"/>
            <a:ext cx="2413000" cy="1424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A</a:t>
            </a:r>
            <a:endParaRPr lang="en-US" sz="8800" dirty="0"/>
          </a:p>
        </p:txBody>
      </p:sp>
      <p:sp>
        <p:nvSpPr>
          <p:cNvPr id="6" name="Oval 5"/>
          <p:cNvSpPr/>
          <p:nvPr/>
        </p:nvSpPr>
        <p:spPr>
          <a:xfrm>
            <a:off x="7378700" y="2740714"/>
            <a:ext cx="2514600" cy="1424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C</a:t>
            </a:r>
            <a:endParaRPr lang="en-US" sz="8800" dirty="0"/>
          </a:p>
        </p:txBody>
      </p:sp>
      <p:sp>
        <p:nvSpPr>
          <p:cNvPr id="7" name="Oval 6"/>
          <p:cNvSpPr/>
          <p:nvPr/>
        </p:nvSpPr>
        <p:spPr>
          <a:xfrm>
            <a:off x="917575" y="4886600"/>
            <a:ext cx="2444750" cy="133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E</a:t>
            </a:r>
            <a:endParaRPr lang="en-US" sz="8800" dirty="0"/>
          </a:p>
        </p:txBody>
      </p:sp>
      <p:sp>
        <p:nvSpPr>
          <p:cNvPr id="8" name="Oval 7"/>
          <p:cNvSpPr/>
          <p:nvPr/>
        </p:nvSpPr>
        <p:spPr>
          <a:xfrm>
            <a:off x="4552950" y="4848086"/>
            <a:ext cx="2520950" cy="135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D</a:t>
            </a:r>
            <a:endParaRPr lang="en-US" sz="8800" dirty="0"/>
          </a:p>
        </p:txBody>
      </p:sp>
      <p:sp>
        <p:nvSpPr>
          <p:cNvPr id="9" name="Oval 8"/>
          <p:cNvSpPr/>
          <p:nvPr/>
        </p:nvSpPr>
        <p:spPr>
          <a:xfrm>
            <a:off x="7670800" y="4737100"/>
            <a:ext cx="2349500" cy="14698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F</a:t>
            </a:r>
            <a:endParaRPr lang="en-US" sz="8800" dirty="0"/>
          </a:p>
        </p:txBody>
      </p:sp>
      <p:sp>
        <p:nvSpPr>
          <p:cNvPr id="10" name="Multiply 9"/>
          <p:cNvSpPr/>
          <p:nvPr/>
        </p:nvSpPr>
        <p:spPr>
          <a:xfrm>
            <a:off x="5521324" y="5202442"/>
            <a:ext cx="765175" cy="101765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847850" y="2980769"/>
            <a:ext cx="679450" cy="107991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210174" y="2879170"/>
            <a:ext cx="622300" cy="1079915"/>
          </a:xfrm>
          <a:prstGeom prst="mathMultiply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63700" y="1232319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Write down any three of the following words in your note book and follow my instructions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3556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Let’s we see a video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692267" y="2672834"/>
            <a:ext cx="400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https://drive.google.com/drive/my-drive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4" y="3238500"/>
            <a:ext cx="5121275" cy="3151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00" y="501818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Today’s our </a:t>
            </a:r>
            <a:r>
              <a:rPr lang="en-US" sz="6000" dirty="0" err="1" smtClean="0"/>
              <a:t>lessone</a:t>
            </a:r>
            <a:r>
              <a:rPr lang="en-US" sz="6000" dirty="0" smtClean="0"/>
              <a:t> is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517900" y="1752600"/>
            <a:ext cx="462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Numbers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60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637" y="43130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Let’s we see some picture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" b="7471"/>
          <a:stretch/>
        </p:blipFill>
        <p:spPr>
          <a:xfrm>
            <a:off x="696118" y="2156647"/>
            <a:ext cx="1960563" cy="204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118" y="4461697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Apple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688608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apple?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610100" y="3178997"/>
            <a:ext cx="1943100" cy="1282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1293977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1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>
          <a:xfrm>
            <a:off x="1243012" y="1927225"/>
            <a:ext cx="2566060" cy="233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012" y="62865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this?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63711" y="4378603"/>
            <a:ext cx="448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56150" y="1774825"/>
            <a:ext cx="387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many ant?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156200" y="2921000"/>
            <a:ext cx="2184400" cy="172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52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274</Words>
  <Application>Microsoft Office PowerPoint</Application>
  <PresentationFormat>Widescreen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25</cp:revision>
  <dcterms:created xsi:type="dcterms:W3CDTF">2020-02-12T15:19:54Z</dcterms:created>
  <dcterms:modified xsi:type="dcterms:W3CDTF">2020-02-24T08:27:26Z</dcterms:modified>
</cp:coreProperties>
</file>