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2"/>
  </p:notesMasterIdLst>
  <p:sldIdLst>
    <p:sldId id="282" r:id="rId2"/>
    <p:sldId id="298" r:id="rId3"/>
    <p:sldId id="283" r:id="rId4"/>
    <p:sldId id="258" r:id="rId5"/>
    <p:sldId id="302" r:id="rId6"/>
    <p:sldId id="259" r:id="rId7"/>
    <p:sldId id="264" r:id="rId8"/>
    <p:sldId id="268" r:id="rId9"/>
    <p:sldId id="277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4" autoAdjust="0"/>
    <p:restoredTop sz="93961" autoAdjust="0"/>
  </p:normalViewPr>
  <p:slideViewPr>
    <p:cSldViewPr>
      <p:cViewPr>
        <p:scale>
          <a:sx n="61" d="100"/>
          <a:sy n="61" d="100"/>
        </p:scale>
        <p:origin x="-15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5AED-082C-4EAA-8C2F-87FE733A2A0B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82C41-2F22-43C4-B9F5-4A0E455CF7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মনোযোগ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আকর্ষণ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প্রশ্ন</a:t>
            </a:r>
            <a:r>
              <a:rPr lang="en-US" dirty="0" smtClean="0"/>
              <a:t> ও</a:t>
            </a:r>
            <a:r>
              <a:rPr lang="en-US" baseline="0" dirty="0" smtClean="0"/>
              <a:t> </a:t>
            </a:r>
            <a:r>
              <a:rPr lang="en-US" dirty="0" err="1" smtClean="0"/>
              <a:t>উত্তরের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সাইবার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ক্রাইমের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সংজ্ঞা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মাথা</a:t>
            </a:r>
            <a:r>
              <a:rPr lang="en-US" dirty="0" smtClean="0"/>
              <a:t> </a:t>
            </a:r>
            <a:r>
              <a:rPr lang="en-US" dirty="0" err="1" smtClean="0"/>
              <a:t>খাটানোর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প্রদান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927C-B061-42F2-AA58-3E1250537677}" type="datetime1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2/24/2020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2/24/2020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2/24/2020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2/24/2020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2/24/2020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2/24/2020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1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2/24/2020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2/24/2020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2/24/2020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2/24/2020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FB37-4219-445A-B89E-E8AC3390E6B4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6393-C77B-483D-AA2C-32CBB60AE2F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895" y="0"/>
            <a:ext cx="185310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585" y="-61584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0585" y="5014585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images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4951709"/>
            <a:ext cx="1781831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8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E:\MOTIAR\Motiar D. Content\Class Viii\Picture\পাট ১৯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90550"/>
            <a:ext cx="7467600" cy="5600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1800" y="20574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6 -0.02752 L -0.27917 -0.016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52811"/>
            <a:ext cx="3962400" cy="3782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57898" y="543732"/>
            <a:ext cx="33025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42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115518" y="16002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3600" b="1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তৃতীয়</a:t>
            </a:r>
            <a:endParaRPr kumimoji="0" lang="en-US" sz="24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19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38" y="2057400"/>
            <a:ext cx="2237232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3857" y="4495800"/>
            <a:ext cx="30754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4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)   </a:t>
            </a:r>
            <a:r>
              <a:rPr lang="en-US" sz="24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বিন্দুবাসিনি</a:t>
            </a:r>
            <a:r>
              <a: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Font typeface="Arial" pitchFamily="34" charset="0"/>
              <a:buNone/>
            </a:pPr>
            <a:r>
              <a:rPr lang="en-US" sz="2400" dirty="0" err="1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০১৭৪৮ ৩০২৪৭৫ </a:t>
            </a:r>
            <a:r>
              <a:rPr lang="bn-BD" sz="2400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2492" y="3664803"/>
            <a:ext cx="30989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endParaRPr lang="en-US" sz="2400" u="sng" dirty="0" smtClean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sz="24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4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নয়ন</a:t>
            </a:r>
            <a:r>
              <a:rPr lang="en-US" sz="2400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5406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987804" y="4256003"/>
            <a:ext cx="71064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143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cap="none" spc="0" dirty="0" smtClean="0">
                <a:ln w="11430"/>
                <a:latin typeface="NikoshBAN" pitchFamily="2" charset="0"/>
                <a:cs typeface="NikoshBAN" pitchFamily="2" charset="0"/>
              </a:rPr>
              <a:t>?</a:t>
            </a:r>
            <a:endParaRPr lang="en-US" sz="6000" b="1" cap="none" spc="0" dirty="0">
              <a:ln w="1143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804" y="914400"/>
            <a:ext cx="724179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599" y="1057758"/>
            <a:ext cx="4724401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ক্রাইম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9570" name="Picture 2" descr="E:\MOTIAR\Flower\cyber-crim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62" y="2590800"/>
            <a:ext cx="593283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8743030">
            <a:off x="-112157" y="2037387"/>
            <a:ext cx="296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b="1" u="sng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2800" b="1" u="sng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 bwMode="auto">
          <a:xfrm>
            <a:off x="2057400" y="990600"/>
            <a:ext cx="4953000" cy="1600200"/>
          </a:xfrm>
          <a:prstGeom prst="downArrowCallout">
            <a:avLst>
              <a:gd name="adj1" fmla="val 22980"/>
              <a:gd name="adj2" fmla="val 23990"/>
              <a:gd name="adj3" fmla="val 23798"/>
              <a:gd name="adj4" fmla="val 6755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33400" y="2819400"/>
            <a:ext cx="8305800" cy="2590800"/>
          </a:xfrm>
          <a:prstGeom prst="roundRect">
            <a:avLst>
              <a:gd name="adj" fmla="val 917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23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522" y="377279"/>
            <a:ext cx="5105400" cy="76944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8077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5234" name="Picture 2" descr="E:\MOTIAR\Motiar D. Content\Class Viii\Picture\পাট ১৯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447800"/>
            <a:ext cx="37338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364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124200"/>
            <a:ext cx="83058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9017" y="990600"/>
            <a:ext cx="6096000" cy="1323439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533400"/>
            <a:ext cx="38862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হুমকি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7521" name="Picture 1" descr="C:\Users\Motiar\Desktop\Capture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6248401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7522" name="Picture 2" descr="E:\MOTIAR\Motiar D. Content\Class Viii\Picture\পাট ১৯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61722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2209800"/>
            <a:ext cx="152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rgbClr val="00FF00"/>
                </a:solidFill>
              </a:rPr>
              <a:t>স্যার</a:t>
            </a:r>
            <a:r>
              <a:rPr lang="en-US" sz="2400" b="1" dirty="0" smtClean="0">
                <a:solidFill>
                  <a:srgbClr val="00FF00"/>
                </a:solidFill>
              </a:rPr>
              <a:t>,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724400"/>
            <a:ext cx="8077200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মেইল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ফেসবুক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মোবাইলসহ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নানা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মাধ্যম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হুমকি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প্রদর্শন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সাইবার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ক্রাইম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7523" name="Picture 3" descr="E:\MOTIAR\Motiar D. Content\Class Viii\Picture\পাট ১৯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6248400" cy="2819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73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0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3" dur="10"/>
                                        <p:tgtEl>
                                          <p:spTgt spid="107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gjk.gif" hidden="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43425" y="3810794"/>
            <a:ext cx="57150" cy="104775"/>
          </a:xfrm>
        </p:spPr>
      </p:pic>
      <p:pic>
        <p:nvPicPr>
          <p:cNvPr id="9" name="Picture 8" descr="graphics-flowers-5248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39000" y="138113"/>
            <a:ext cx="1371600" cy="1000124"/>
          </a:xfrm>
          <a:prstGeom prst="rect">
            <a:avLst/>
          </a:prstGeom>
        </p:spPr>
      </p:pic>
      <p:pic>
        <p:nvPicPr>
          <p:cNvPr id="10" name="Picture 9" descr="graphics-flowers-5248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81000" y="152400"/>
            <a:ext cx="1371600" cy="10001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0" y="533400"/>
            <a:ext cx="3352800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rgbClr val="F9B63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9B639">
                        <a:shade val="20000"/>
                        <a:satMod val="245000"/>
                      </a:srgbClr>
                    </a:gs>
                    <a:gs pos="43000">
                      <a:srgbClr val="F9B639">
                        <a:satMod val="255000"/>
                      </a:srgbClr>
                    </a:gs>
                    <a:gs pos="48000">
                      <a:srgbClr val="F9B639">
                        <a:shade val="85000"/>
                        <a:satMod val="255000"/>
                      </a:srgbClr>
                    </a:gs>
                    <a:gs pos="100000">
                      <a:srgbClr val="F9B63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data:image/jpeg;base64,/9j/4AAQSkZJRgABAQAAAQABAAD/2wCEAAkGBxQSEhUUExQVFBUWFxcYFxgXFBgVGBccFhcXGBUdFRgYHCggGBwlGxQUITEhJSkrLi4uFx8zODMsNygtLisBCgoKDg0OGhAQGywkICQsLCwsLCwsLCwsLCwsLCwsLCwsLCwsLCwsLCwsLCwsLCwsLCwsLCwtLCwsLCwsLCwsLP/AABEIAOEA4QMBEQACEQEDEQH/xAAcAAABBQEBAQAAAAAAAAAAAAAAAgMEBQYHAQj/xABEEAABBAAEAwYEAgcFBgcAAAABAAIDEQQSITEFQVEGEyJhgZEHMnGhI7EUQmLB0dLwUoKisvEVM2Nz0+EXJHKSo7PD/8QAGgEBAAMBAQEAAAAAAAAAAAAAAAIDBAEFBv/EADMRAAICAQMCAggHAAIDAAAAAAABAhEDBCExEkETUQUiMmFxgbHwFJGhwdHh8UJSIzPC/9oADAMBAAIRAxEAPwDuKAEAIAQAgBACAEAIAQAgEucALKAS2Qn9U+un23QDiAEAIAQAgBACAEAIAQAgBACAEAIAQAgBACAEAIAQAgBACAEA3PsgG2Ost8gT66D8j90BIQAgBACAEAIAQAgBACAEAIAQAgBACAEAIAQAgBACAEAIAQAgBAeEICJNGWmxy26fQ+SAehxAd5HmDv8A9x5oBYkCAWgBACA8tAAKA9QAgBACAEAIAQAgBACAEAIAQAgBACAEB4XUgEukCHLPGygg0gsQx56oAvX6oBieMc9vYj6Eaj6oLKSGy3MZZHSEZnU4nLRpwyfK5oIINCxp9URIsuF8TJ8D6zCtRsQdnN8j9l04WziuAakk0Q4z0aanogPGPs6HRALe5AMMkq9UOElptCR6gBACAEAIAQAgBACAEAIAQAgBARsQ8XqhFsiPxAab5qSVkHKhp/ERou9JF5EKgxQI6LjR1STJnfACyQolllLxDj8TbF2rIwbIORV4DiLO8D9bF0G3uRV0NLrmUcV2CbQOnLTGdjmdoNcrXkkN9PD7LqjsrO9W5q+Hzh7ASdlCSpkk7H5pB7KJ2yNFICdT6LrIJ2eNlyjT0tKsXQxJi6HhO/nspJEHOuBTMSCPNcaJKRIhnFAc/wCvsuNElIkxu6rhIdQ6CAEAIAQAgBACAEAIAQAgPHOpAVGMddqaKZlXiZCVZFGebZFL1OilyPRiSE6AsrRD45xJzWaE6rsce5dGbZmcDmkdZOlge5XctKKNEEanDcNc0aMef7pH+alB5Uc6SXDwh5cHPoAbC+vMqDnudquC9w8WUABVt2dWw06Q24k0ukbGHzabaqVEXIZMq7RGxLHIziYtsh2KNHU+xNgNny3tQZYmWjJQRodlAuTsdabQ6eoAQAgBACAEAIAQAgBAeF1IBqV297dUOMrC8GyRspFVorMZODyCtijNkmiDmVtFFnjWFds50sZ4vgC+KwNlGM6dGnHF8mf4PihC8hwtrgWuHUHddyR6ka4s6TwPHtmZRNuaBrsXDk768j5g+SyPYlQYpi6imSG8PIbXWiMWx2Sbo3XmuJEm/JEMwP3DT7Kdoh0yGZGkbhdTIu0NOXSDPWuHNNzqZIglr6KLROMqJ8DwdWnlqOagy1NPdEjD4mtDquNE1LsS4n2LXCaFoAQAgBACAEAIDxwtANv23QCcRQbqdURF8FZPPe52U0ipyKyWYqxIociHNJatijPOQw1xtWNIpTdkvDuvRUyVGiDsv8FhMwo7Us7ZuhEyXa7gYjJdHt06LRilezLaI/Y3GubIB6e6jljtYR0Xuwbv2WcUR5MILtq7ZBw8iRDhw36rhJRoXJHaHRuXDgijt/Wy7Zxxsz2MhyFWxdmPJGmQi5TopscDyuEr3JED+hUWWxZKjnF+eyi0WqRbYOWxR3UGXRZJXCQIAQAgBACAEAlwtAM5gBp4kI8EfFnTQrqIyK2dvupopkiumV0TPIaEZOwXeqiHS2LGCd/ZPsniElhfkPw4Yg7KDlZZHHTNHw0U2lQzZDgpu0OIjJcwZnvFZmsbeWwCMxJDRYI0u1zxVDllii3wM9luEM0lBsWQBVEFpogg7EEFTeXrWxxqtjUkKAEgVshwWh0EB4/bVAZ/jAF6dFZAyZyme/VaEtjE5big9cokmPRPUWi2MiU3XbdQLkWmBkBOu6rZdBk+KS91EsQ6h0EAIAQAgBANzOoeaHGV026kitkR7iVIrbGnO5LpFj2F4XnNnZccyUcVlvh8MxmgGoUG2y9RS4HnNBXCQycI36LtkelDzGUuEjlMGJI4jOzMaM0hNn9lh/fX0AC8jO/Wv75Z6WGPqbFvj+3cOFZK1rhJKX+Fo1r8OMWfW1rjlaglFb/oSxaBzy1kdL82/guTKs+I89246FzRXMgnUX+qKvbX6LmOWTq3dmzWej8WPGpJV9Ts+HNtby0GnTRbUeA1TocQ4Ic+t0Ay+U+IHohFszePnskey0Qj3MOWe9Fa93RXxXmYpOuACHU9xyN1KLRbF0T8O/mqWjTF2WMD9RSrZfFlvFZAJUC5DiHQQAgBACAEA1LW5QDDY28l0jSETYNtWETIuCIZg1UrIdI9i8YIYHuLxHTTlcRmo1p4bGb6WFVOairZow45TfTFHHMZ21xneOeJ4yLsXC5v00D9NAFjeTql3/P+j6KHorJDFdx4t3F/VP8AYsovinjWtGdmFdpybK338Z1Vyz9qM0vQuWMXOUorv3PZPipjC3RmGaa3yyH83rjz70kWR9CT6eqU1Xz/AKK6b4iY97b75jP+XEB/nLlF5ZXSLcXojF4fiTlt7l/LZl5sW57jK973OdZcSaska3lodFFq3RrxaXT48Syyvjhv+KGIDoeS7Lmi3QuPhylHbf4L7qj3AwGeeOMC7N+g1/IKbXTFnl5s3j5op8Rtn0b2Vx3fYWNxNuaMj/8A1M8JPrQcPJwWiPB4U1UmW66RI2NzZfCuojK62KWVszv7SsXSjNLxGVOMBaaI1WjHTRjy9UXuRWhWt2URVcgV3gi0ONcFW0y2MkyZhnqmSNMGaDCAVrqs7NsSybsuFp6gBACAEAIAQDUmpQ4IIrYaoD2JhCBIW+EFBRyP4p8czSdww+FvzVt5rDll1z9y+p9P6K0qhi65L2vov54+ZziSQBlm6OgUlH1qNGfURjpuqTdPZL73dLgkf7PmkbmDcwrkd/YKKy44uiOaOozw9Zqq4Tq/0f8AA1LhXta1ztiAR+0CNFJZIttIgseWWJSnJNLtvv8Aovn7hNGhm2HRd2v1TS4ZFBfiGlGK4XehsNJGu3mNlLZcGPpnlhc2+leaql2/T/RUbNNSa6fxUXLcuwYFLG3KTUfL3Unubb4TcMzzSYlw0ALGfU7/AGXJyqSj5HkZJXGWT/s9vgjWdj+IHDY+bCPPhk8TLP6wF6fVn/1+atxy8zLnjaUkdGV5kBACApuO4YEXWqsxyaZnz400ZySJaozPPlAaYFJsrSQrIuJnekdw7teihNFuN+ZpMBiLoLLJHoQkWwUS4EAIAQAgBACASWoD2kB6gK7j/EhhoHyk1Q0+p2VeWfRGy/TYHmyqC+0fOWKxbpHFzzbnb/1y5lZYxpH10MkehQ70lXl/HmHBeCyYt7o4wXZW6agak035iOa0RXl3PnNXP/hdqOyLfslxWWHPCWtzszAtdoRWmnWtq/o5NTCn1LubNDLxYdD5X07fw/kyqx+KdJoT8thtchZv+Hou4oqKXyPRWP1JRT86/d//ACvg2MNjG7jdKbk+ImmOnXt5pdVfl+R4xliyTV6A/vRuntyVYcKyQ6pt9CbpP9/NeXuGRG55DWn53UArLS3fY8zN1yh0xl6s3su9d3/H9Hb+zHC24eBkTa8It3mTussfWdsy55LhcLZFN29wbmujxcRp8ZFnpRtrj1AIFjmLCtUqZQl1RcToPZ7izcVh45W6ZhqL1a4GntPmHAj0WyLtGGSplkSpHCt4nx/DwNJkkaPKwSfoFXLLGKL8enyZGlFHvD8dFi4hJGbadNd9OoUoTUlaK82GWOXTIU3hTOas6mZ/Cj3I2L4SzlopLIyE8EGUOJwxYaKvjNNGKeNxZ5HHZRvYRjuWeBcQqZGrGzQYd9jyVRqTHUOggBACAEAIAQAgPCaQHGviZ2o/SJO4jNxsOpH6xWGcvElfZcfyfUei9H4ceqXL5+Hl8+/uXvRzuXEUCTvyVihbo7m1/RCU5e1wvv3Gh7CTO/Ecx1PjDH6AagSNB/cVfBVKjwM0+uKk+e5D7UkOxcszCaeQSdAQS1uaw0AV83LouZElsyzRdfidUHXv93f786K+UgDTnss8Fb3PpNXKGLH04+/AloJou2XbXYhjhlmlLNtFb/EBq3V3hTh7Lc5GLniuU14a5+C7M1Xw84OZZTiHN8MejAebuXt+ahldLpPLnkc5PI9r2S8l9/rZo8V2oxMV5cMD43MzFxrQka6eRVuPTqrs8/Jmtk3s7xGTGNmjxDGto5dNtQqMkVGVIshJ1Zh5HS4Kcwvkla3NYyyvaP2XCjzAA/ujquylJxuPKNemxYpTqfEvf37fnx8a8y14hjQ4j8WYh9AZ8RK4Wdt31vos7zZJno49Diw7yX6squIYDu484Iu6e0eexXIS6nublKOKVxjS93l/RtvhBxTxSYcnkZB9QQDXmbJ9PJb9M9mjwPTUV4ylHhnT1pPGGsQ0EFDjKHGPBFFWxM2Rqivg1KslwZ4K2WcEOvkVU2aYxovIWUAFWaEqHEOggBACAEAIAQAgOdfEjtl3TTh4fmdo537gseXJ1voj8z2/R2h4zTV/9V5s5AWEn5t9TprquWkuD2fAydfQsmz3e2/35EPHQ+LlVdfdXY5bHi+k9K4ZUlxWzH+GNdGczXFt6aaWN/XZcyTRZofR8nvJ7Pbj59x151cSSc29qu3KrPQjpsODrp7PnjZCnMaGkqKlJujTkwafFilN+X3Q0GkgWdFO0nsZViyTxJ5ZVGj3huBfiJWQM5nXoB1P0U21FdTPInOU34Kfqrd/svvudu4RgGxRsjjHhaK+p5krGn1Ozk5eZWzwgujzSuaySbEMkAEeninynxMPUL0oP1TzZLca7EMDWziyamc2zucugulhyO5GuHAjt/wD9JgzsFyxgnzcOYSE+l2TiruLOb4GXO3K86De9weWvIH8xS5kj0u4r7+/0PX0mdziozlsqv8Abfyf6Pax/Gw5GteHONOFtJsUNv8ARV45dbcWjbnSxrq3pVt7v65JmG4kWFs0Tg2Vjg6M767EEcwQSCOYJUcXXimv1I6zFi1OPpv4fH75O5dmuNNxcIkGjh4ZGXZY+gSD5agg8wQV6sJKStHyGXHLHNwlyifiAa/NSKmU2NwpO2ysjKjPOFisJwytXVSOdiGKuSfh46JGXnpypQZckTQuEz1ACAEAIAQAgBAJffKvXVAcU+I/Z2aKV+IIzNeaAaCcoBOp13O/ssrxNP3Ht6LXdCvvSXwX9nPxi8pIrfrv+Sk8Vl2P0osU5VHn39/yQd6C4En03pOlpUh+LhkzRy5Xt5Vx9R58wINUdvzUFCnbNubXQywlHFTqvr5BK4AV1090im2NRkxRh0d5bfn3F90K1NilHq32Re9LHofizbSXfsNPDqaBqXaNHXzU1Vv3cnm6jLkWOKbtv2V7v+z/AGOn9kOzf6LDbhc0mrv2RyCyaibmzHjUYrp/N+bNbDhyGHWjWh6LuONIqyTtmef2Qc83JiXHUmhoLJJJoGuZ91fGddyppeRccI4MzDtLWG7cXEnqd1VJW7JKVE90Y8kcUdi2jmnb7s7+jvGIiHgfYcBsDzH0O/1CnFbUy/Dmal1R5X6ruvn9TPYeJjWB4ObLrRvKfKuRVMpTcuk9yEYeEskHtXvr8uE/lsxOKdHdxA5jsK2PkV2KlxPgtc1Wy9Z8bc/Mu+B9pZcJMyRouxT2ZtJWjXLfJwslpO2o2cVPTz8O+6MHpDQPUO4qpfX3ff8AnauC8YhxcQlhdmaeWxaebXjkR0W9STPmJwlF1JEt8I5aKRCjw4cXaCh0BDp6gBACAEAIAQAgBACAgcdwImgkjIu2n8lxkoumfPvEMMwZmynK5ri0kiwa/JVVvsartblJLgW/qvafWj7Fdtrkh0xfBGfh3Dna71Bxl8fieZXDkfRdtHF1r+mOwymxYzeR0v1UJRVbbGzHqslpz9ZLs9vpz8zpXw/4OyRz8RKw940gMBylgGuXJRN0Otam1RPpilFEHlnOTlLl/TyRvDFqqHDcKWxExvF2R6F8TSLHjkc3b6MKkpQ9lsh0Te6Rm8T20YDTZIPRssn8qOu0X+hNY5tbtEjhvaCSZ2VssPKv/Lvs2a0uZQ8VJ04/f5Engmldmu7nK0WbNamqv0Vso0ilSbdGD+I3GRGGRZmk/M5pOtHbRcjjclRrwZceOfXJrbs3/u5znF8TY4tyty5bvQa316q7Hgkk7Zfl9JYHNSxpqueN/kNu4g9xBaDptlC6sEUqZHL6TnkacYvby2/kmwQ4mUj8JxHLSt1zwsceCcPSOobTklt97/aOp/C3gGIhHflwayT5makPb+q4dHDSjzBo8qsxRaZ5+v1KzyUq371/r3OlK888EAIAQAgBACAEAIAQAgBAeLlg5F2wwfc42UACpYy4AgOBczyP0b7qCL07iZPjWGiDoJGMYwukeyRrLaNzXhJNf9l2caOQe5Fkwbc1FtdL09jsqVI00Nt4G+SRwidRDQ6jzvTRWxVook6ezGMbhZYSxsrG+PYj2P8AooSgiccj2Nz8NsRlkdGeYsf3TY/zH2VLXcsk9joWJNu0VU3uRhwck7bYcHFua/UF49iwfyqGJuPU1z/Z6EIxnFKS+6/oi4fh0DW3kBOu/kqp58rdWaI6fHHiKLbsLFnxQoUAdh0a0393BTcXasz52knX392dTmKvkzzYnNuPYXCSSyPmEjnF1AMAG2luJonpsdlshD1EkQeSnurKzDYaBh/DwZf5veT9so/NPD82S8auEkXTsbLDC+TuMPG1oNDuyXeVW8/kixR8yLzTZpMbK6PClwI7zuwAaABkcA1ug6vcNlkrqyUXOTWOzcYOARsawaBjQ0fRoofYLcjCPLoBACAEAIAQAgBACA8JXG0uQMT4trRqs09VBB7clXiOOgbe5NLHPWyfslbyxRCj7QC9SD5A2a6/RZ1my3dnFnRmviHiGSNimY4EscAetHQ/fKvSwZ1PZ8mnHNPg5tx2OQv8IBBIcCHdNrzc681pcrVE+hrgtXvLmA1Q5h+o9DyWbg01ZYcCxmHjxMXeAGN8bmPB8VWRRrnrqtGJqjPlTKrtWWfpELGPDwHuotfnFWa0s5dK00UsnFlePlE3s9P3eKide7gD62wf5gsj4NTOpSCyqWrZ2LpHNPiWzLiQerIj95ApKPrP5/satLLavh+5Qmfw+h+5VKh6x6TNZ8LIc0j3/wBlp/8Akef+iFa16/32X9nk55Wvz+v9G9xsmVrndAT0GicszIxr5LDQY7dVnXQl2vl1816CjsZ29yRBhpnbBkY6hhP+a12kRsidp4MjIWOlDzJKy9QKAIvQabWj2TZ1bs0HFQC7CxnaTFQj6iK5/wD8QsGF1JyZfm9mjcmYLT+IguWZqFNkB2KnHLGXDOUKVgBACAEAIAQAgBAIl2VeRXEGP45xBxvLoBfmvns05OVIy58japGBxnakaAN0BpxPy69fZaMWmlRmVtDQ40dMjGuvTNn1FA5gNyAbGqsWOuTvBm+I8XeczTeXYdBVHT2WzHiWzNGLZpplrh5u8ha4i6FEjf1Cuo9SErR5Acwoe3L25LjLEJxeAa825m3nt9FBWjrSfJGxnDnHu3Me4hh0DzmrW9DupKe25B4900TZpCKcAAWm2+ZGo+4XEib4OtwSZmtI5gH3FqkjRzr4ripYj1jH+GQ/zKUeS/Tur+X1MczGBlFzO8blIIBo+9GvZFj6nzRr1U8kYpwOl/CqCsM95FW5rR9AwO/N5UX7TZ5+R3XwRe9pHnuS1osvc1mpr5jR+1ruP2it8FLOZh80rYx/w4wP8TlvszldJiYifFJJOeneOcPVsei5YochjZJjcO1kWQMDnnwhuzSNdb/W5qOX/wBbJQ9ouuIcRg/TMKO8DjEZpC2P8RwPdGNuZrLI/wB8eXJYHFqDZLLJE/FY4n5SdfOj7Lx8k35nnzyO9hWFx8gPNMWWcWI5JGrwM+doJX0WnydcLZoTtEhaDoIAQAgBACAEAxjLyGuipz30Og+DAcYDhmOvpztfOO+q2efku7OdcR4G97nEAm3XlGgIO9r0sWrhFJEYZensN4Xgjm5tTXrz+67PVxlQll6jxnCbzB7iNNL68v8ARTjn4aR2OQajhfC2muIcdhVh19BufRaFkUjXj1XSIh42GuqRmoNEt39QVbT7GyGoi+S3w2Mik+WQX0Oh9ioPblGiM4vhj72CidttDzUGr4JCJoj4boURtz/q1KJxnQ+zcpOFhJ3DAD9W+E/cFVZNmzkd0Y34ufNAf+HJ9nxfzKWPt8f2ZLF/y+H7o543Mdz5BXeqi+8vS+p7HdOxOHLMEzq50h9M7g3/AAgLLH2TLkf/AJGQ+1MT3yRNbnNZn6ENAIGRuuh1zu9lOEow3k6K5S2Mw/hMpOZwFDd1Okqud1r6Fdlq8ceDM8iRbYHgzRq+ZxH7AaB6l2b7ELJL0pTpRK/HJDOGYXvMzWtlOUgtkf3t/LrlcSNK6c1lzekszjVUcc5C54SZWSZcoYx7A0Ch43Rk7f8ALCwvVScXF92n+V/yUzcpLcl4V8djMSPRRjOLe5yEY9zS4MREeFwK9HH4TVpmuPT2JsGJDdAtWHUxhsT2Jcc4K349RGZyh1aDgIAQAgBACAZxDMwpUZouSoFDiuGAc/svKy6XpKpY0Vj8CB19lieNIpeJFbj8LQ8I1PULPLYpyY64Mzi+Fyuvn6Ur8eohHko6ZFPieHSNIzg6fKRyW6Gpi16rO9TRXYrANZVgm7JrTUm9fJaseoc+C2OVsabhGa0M3QbFtnr/AFsrPFe17FiztB38sWz7F7O15XoVZGSZqx6ljsfGQ9w7wEHTUfwVnSao5r5Op9i5Wuw1NINSS1rydI54+zgs+VblmOafBRfFWHM2A1ZDZR/ii/goxdV8v3NGFXJ/B/VHPsFh3PkaGNMhzNtrBmPza7aD1pWyezvb4mjJOKWzv4bnWMH2m7vDtjZFT4WBr2SvDJARdkxAF1EgkE1ay58nhJL/AA8fNn6bkc+4r20mknLia0DaAIAAvlf7RUvwSnH13b5+hjksmSPUdJ4bxrDy4X8VwbbasEWPMX/BebCfhy6Zq2SxZYtU+SXGcPLT4yCBbdiNq0c062K2O1rPmlTa47lzikR+L4XvYJBGQ54a4x5SARIAcha46NIdWqhgahkTk9u/w7/od6a5HiyTIC9zWuFXloNcf7110ry86B1xjRySfYqcXLMHBrhbSaugCDyuhqDt9et6QbUk+zRmm5cUT+EYCVjs2bQrkFK7RLFjmnZp8LATuV6WDDKT3NaRZxYel7GLTKG5yx9ajgIAQAgBAeELjVqgRHaa63tRKx5J9O/1OpEGfFFebl1MjhBkxF2sU81qyNkfvbOo0VHib2zg8xjTyHsrIpS7HaRDxPDYzvXqq5QUeGVywwZBm4NC7QtCipyjwyt4IECbshE420UrlqsqXJH8N5Mr+IdmKaMtaXyHT+P5q6Gt8yEsTiZbiXAY2buN86FD0K9LDrXLhEY5nFjfCcbiIH5YjYLh4jZy2G6uArNpS1PNBx6pGiOWNKTdGsx/BmyBj5pZcbK7xFhyxxAGhYY2g2so+bMTVcrGCevbTUfVXn3NMdTCLuSsvuy08Byw90YZGgkMcG0a3ylpINdNDz21WVwk/Wcr9/8AprWrWTaOyLvi3BIcSKmY1xHyu2e3zY4eJvoVYnOPsyr77oraTVHP+MfDHxF0Ul/sv/nGvuCrYekp49px+a/j+0ZnilFeqU0/ZyaEZXtdl/8Ac0+o29aXXrITd9/yf38LMXTPHNTq6HeD8XbFHJG8mn3qDrqMuh+gChqNPLJOM4di3NrcmTN4rW+36E7gXaCDDsLc7jqN+XIAAbDUlVajS5801tRsnq563NGKio9udi44zLJioIjDIGWQ4hwOoWXDJafLJZFfbY04dRj0mSUM0bfwv9LX1J+EDssTTTmxAOkNgF2UGgxvkddxsAL1pCsk5Phy4McsuPJNuGy8jdYLAtDReq9vTaGKjciXBNbGBsFvjijHhCxasOAgBACAEAIDwlcAxKb/AK1WTM+rg6ivnw3PkvOyaZ8hojOwzeizTwRWxGkMyAD9VUSSSqhsRMRdeHwqmVrjYhIqJ43X/vPuqL8zPJPzFYRh1s2eWqcnYJhiDM06GgupUJPIhUshc2nGzS6jkpOSpmD7S4MtBGfTejuvY0OVN8GOPqyKzgM3gINEA+YPuFp1kLkmizMvWNfwjtBEwhjxl2A3N7neq67lYPwsprquz0tLoM2TB464uibx0PbiGSNbkbDb84IzOJY5tN0OgDiTehNDqq8U4wi0uZbV2+L/AK43M7l4crQ7hu3JjdU7HZb+drdK6loJcPYq7HCb3i0/d97F0NUm6ZtcHimSsD2EOa4WCNQQdlaumXY2RaaPZsMx2jhaqnp8cjvSnyjL8a7CxTEub4SV2CzYvYe3vMmTSJ7xZmv/AAvku2uBPQ6X6haoarPLboKfBzR4Y9xjhGMghLQ11gchenkRt60s0dPWW8sdjPLFO/W3+pVdlu0EhcI5gQRs7+Klq9LCC8TG9iuaUJeq9jrXZ3EvPhcSR5rZoMk3s+Dbhk3yX69QvBACAEAIAQAgBARphZrY9R+9UT3lQGHHwj+qpZsluIRXTmrteVlbSfUcZW4h18ysOSVlbIb8G5/65CriuoreNvuR/wDYhGt5vVTcHVoh4BZ4bCMAB2K7GEWXxgkSXMHUFTcUtrJ0MP4c12tUfJcUEQliTM72l7Od83TfkVZhzSwztcGbJgknaMXBwWTDkh7TXUCwfuK9V6OTVQzJVz5faKsjt2y+wmMwzngGhWxIBpefLFniu+5p0mfPG4Ym0nykWnGOJPjYC2Pv8xrTp6KGmgsk+mTo1aTTR1E3Ccq2++SPjcKO4D3t7uQ2a6CzWboaq1bOseTpizHrNPDDkcYO67iez008bPw3FtlzgyiQQXEigPlJ3rTfUFSyZmpUntsuV9sY5TWyNXwXtO15LJyIntr57Zd7UTV3RrrRWzTOU9n+ZtxzdbmjgDH3lcDW4vUXtY3C2PEkWdbHRBWxUarg71AGusbH6rsXkvzOPpZBxHZuCSQSOYA7y0v6rstDDI7ar3IzyxQbui4iiDRTQAtsIRgqiiYtTAIAQAgBACAEAIBst+/Pn5UoNAYMY8r1J5D29FRKCa94I08A/jSxZsI2IEsXkvNyQS7HKI7o+da/VU9Ce5xi4nKUZchC3tFbLs1GqJEZ9dCszoixsOA6qN0LHP0jqpxy1yGyl49hTIx3mNKVkZ+spGLUQb3Rx3iOHfDJqDQOi+mw5I5YbGnR6hwqUHUjS9lO0MgcGuFs6dKXma7RwS61yZ8jcZ3d2ax/HoQ78WJ9dSPzG4Xm49PJ+T+Z3ri3TQ1hsQ44nMwtOHonbxa7Dyra+e6tzrAsaSTUjdejWnTXt+W/+ffYvTjohiIQT+Icwb1p4o3rqDl211APJU4fE6JOPG1/IlixTlB5IrZdzUwRgOjDbaadyJZWmlbAk60K2JX0elSnjTZFssrI3HqNftutTgq2QBln6KtQd7nbHleRBACAEAIAQAgBACAEAiVtja+ijONoCO558zQN7KHhrkDT47Jqv3/RVSgpNpAYfhL9rWWWjt2BmXAfdZ56BJgQeEu6qt+jMjfIoeZw0jmpx9HZESPHcNPkuy9Hzo5RGk4eegWSekkuR0jDsH5eyp/DtdjnSAwQPJdjgOdJTca7KNmabb6gK+GHLB9UDNk0/dHNcbgH4GS3N8F71yJrxeS2Ka1Eel7S++DO1KUvebrAywysbWR0jhYaPGXfQXdeZNDmvLjp5uXf6GjGlJestxzhXCZIn5CwUABoDR089tjp9FHNim5XT38zscb6rrY0GD4MwytkdG0vaKa6tQNdvc+60aXHk9jszfDNkjj8NP1fIvn4HM+N2d4EeY5AQGOLhQL9LOUZqF14rIJAr6LFDoikVMmq04CAEAIAQAgBACAEAIAQAgBACA8yhcpASIwNtLXFBLgB3et+y50Ju2BamAQAgPC1RcU+UBmTCgrNPSQfGx2xLIKVcdNKLO2SA1bVFIiQ8ZwuKUU9gPoqsmmxZPaRFwT5IeE7Pxxnw6N3oDL920qoaRRd2RWNItY4GtFAAD8/M9T5rU4RfKLBTYwNgoxxRjwgKVgBACAEAIAQAgBACAEAIAQAgBACAEAIAQAgBACAEAIAQAgBACAEAIAQAgBACAEAIAQAgBAC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UUExQVFBUWFxcYFxgXFBgVGBccFhcXGBUdFRgYHCggGBwlGxQUITEhJSkrLi4uFx8zODMsNygtLisBCgoKDg0OGhAQGywkICQsLCwsLCwsLCwsLCwsLCwsLCwsLCwsLCwsLCwsLCwsLCwsLCwsLCwtLCwsLCwsLCwsLP/AABEIAOEA4QMBEQACEQEDEQH/xAAcAAABBQEBAQAAAAAAAAAAAAAAAgMEBQYHAQj/xABEEAABBAAEAwYEAgcFBgcAAAABAAIDEQQSITEFQVEGEyJhgZEHMnGhI7EUQmLB0dLwUoKisvEVM2Nz0+EXJHKSo7PD/8QAGgEBAAMBAQEAAAAAAAAAAAAAAAIDBAEFBv/EADMRAAICAQMCAggHAAIDAAAAAAABAhEDBCExEkETUQUiMmFxgbHwFJGhwdHh8UJSIzPC/9oADAMBAAIRAxEAPwDuKAEAIAQAgBACAEAIAQAgEucALKAS2Qn9U+un23QDiAEAIAQAgBACAEAIAQAgBACAEAIAQAgBACAEAIAQAgBACAEA3PsgG2Ost8gT66D8j90BIQAgBACAEAIAQAgBACAEAIAQAgBACAEAIAQAgBACAEAIAQAgBAeEICJNGWmxy26fQ+SAehxAd5HmDv8A9x5oBYkCAWgBACA8tAAKA9QAgBACAEAIAQAgBACAEAIAQAgBACAEB4XUgEukCHLPGygg0gsQx56oAvX6oBieMc9vYj6Eaj6oLKSGy3MZZHSEZnU4nLRpwyfK5oIINCxp9URIsuF8TJ8D6zCtRsQdnN8j9l04WziuAakk0Q4z0aanogPGPs6HRALe5AMMkq9UOElptCR6gBACAEAIAQAgBACAEAIAQAgBARsQ8XqhFsiPxAab5qSVkHKhp/ERou9JF5EKgxQI6LjR1STJnfACyQolllLxDj8TbF2rIwbIORV4DiLO8D9bF0G3uRV0NLrmUcV2CbQOnLTGdjmdoNcrXkkN9PD7LqjsrO9W5q+Hzh7ASdlCSpkk7H5pB7KJ2yNFICdT6LrIJ2eNlyjT0tKsXQxJi6HhO/nspJEHOuBTMSCPNcaJKRIhnFAc/wCvsuNElIkxu6rhIdQ6CAEAIAQAgBACAEAIAQAgPHOpAVGMddqaKZlXiZCVZFGebZFL1OilyPRiSE6AsrRD45xJzWaE6rsce5dGbZmcDmkdZOlge5XctKKNEEanDcNc0aMef7pH+alB5Uc6SXDwh5cHPoAbC+vMqDnudquC9w8WUABVt2dWw06Q24k0ukbGHzabaqVEXIZMq7RGxLHIziYtsh2KNHU+xNgNny3tQZYmWjJQRodlAuTsdabQ6eoAQAgBACAEAIAQAgBAeF1IBqV297dUOMrC8GyRspFVorMZODyCtijNkmiDmVtFFnjWFds50sZ4vgC+KwNlGM6dGnHF8mf4PihC8hwtrgWuHUHddyR6ka4s6TwPHtmZRNuaBrsXDk768j5g+SyPYlQYpi6imSG8PIbXWiMWx2Sbo3XmuJEm/JEMwP3DT7Kdoh0yGZGkbhdTIu0NOXSDPWuHNNzqZIglr6KLROMqJ8DwdWnlqOagy1NPdEjD4mtDquNE1LsS4n2LXCaFoAQAgBACAEAIDxwtANv23QCcRQbqdURF8FZPPe52U0ipyKyWYqxIociHNJatijPOQw1xtWNIpTdkvDuvRUyVGiDsv8FhMwo7Us7ZuhEyXa7gYjJdHt06LRilezLaI/Y3GubIB6e6jljtYR0Xuwbv2WcUR5MILtq7ZBw8iRDhw36rhJRoXJHaHRuXDgijt/Wy7Zxxsz2MhyFWxdmPJGmQi5TopscDyuEr3JED+hUWWxZKjnF+eyi0WqRbYOWxR3UGXRZJXCQIAQAgBACAEAlwtAM5gBp4kI8EfFnTQrqIyK2dvupopkiumV0TPIaEZOwXeqiHS2LGCd/ZPsniElhfkPw4Yg7KDlZZHHTNHw0U2lQzZDgpu0OIjJcwZnvFZmsbeWwCMxJDRYI0u1zxVDllii3wM9luEM0lBsWQBVEFpogg7EEFTeXrWxxqtjUkKAEgVshwWh0EB4/bVAZ/jAF6dFZAyZyme/VaEtjE5big9cokmPRPUWi2MiU3XbdQLkWmBkBOu6rZdBk+KS91EsQ6h0EAIAQAgBANzOoeaHGV026kitkR7iVIrbGnO5LpFj2F4XnNnZccyUcVlvh8MxmgGoUG2y9RS4HnNBXCQycI36LtkelDzGUuEjlMGJI4jOzMaM0hNn9lh/fX0AC8jO/Wv75Z6WGPqbFvj+3cOFZK1rhJKX+Fo1r8OMWfW1rjlaglFb/oSxaBzy1kdL82/guTKs+I89246FzRXMgnUX+qKvbX6LmOWTq3dmzWej8WPGpJV9Ts+HNtby0GnTRbUeA1TocQ4Ic+t0Ay+U+IHohFszePnskey0Qj3MOWe9Fa93RXxXmYpOuACHU9xyN1KLRbF0T8O/mqWjTF2WMD9RSrZfFlvFZAJUC5DiHQQAgBACAEA1LW5QDDY28l0jSETYNtWETIuCIZg1UrIdI9i8YIYHuLxHTTlcRmo1p4bGb6WFVOairZow45TfTFHHMZ21xneOeJ4yLsXC5v00D9NAFjeTql3/P+j6KHorJDFdx4t3F/VP8AYsovinjWtGdmFdpybK338Z1Vyz9qM0vQuWMXOUorv3PZPipjC3RmGaa3yyH83rjz70kWR9CT6eqU1Xz/AKK6b4iY97b75jP+XEB/nLlF5ZXSLcXojF4fiTlt7l/LZl5sW57jK973OdZcSaska3lodFFq3RrxaXT48Syyvjhv+KGIDoeS7Lmi3QuPhylHbf4L7qj3AwGeeOMC7N+g1/IKbXTFnl5s3j5op8Rtn0b2Vx3fYWNxNuaMj/8A1M8JPrQcPJwWiPB4U1UmW66RI2NzZfCuojK62KWVszv7SsXSjNLxGVOMBaaI1WjHTRjy9UXuRWhWt2URVcgV3gi0ONcFW0y2MkyZhnqmSNMGaDCAVrqs7NsSybsuFp6gBACAEAIAQDUmpQ4IIrYaoD2JhCBIW+EFBRyP4p8czSdww+FvzVt5rDll1z9y+p9P6K0qhi65L2vov54+ZziSQBlm6OgUlH1qNGfURjpuqTdPZL73dLgkf7PmkbmDcwrkd/YKKy44uiOaOozw9Zqq4Tq/0f8AA1LhXta1ztiAR+0CNFJZIttIgseWWJSnJNLtvv8Aovn7hNGhm2HRd2v1TS4ZFBfiGlGK4XehsNJGu3mNlLZcGPpnlhc2+leaql2/T/RUbNNSa6fxUXLcuwYFLG3KTUfL3Unubb4TcMzzSYlw0ALGfU7/AGXJyqSj5HkZJXGWT/s9vgjWdj+IHDY+bCPPhk8TLP6wF6fVn/1+atxy8zLnjaUkdGV5kBACApuO4YEXWqsxyaZnz400ZySJaozPPlAaYFJsrSQrIuJnekdw7teihNFuN+ZpMBiLoLLJHoQkWwUS4EAIAQAgBACASWoD2kB6gK7j/EhhoHyk1Q0+p2VeWfRGy/TYHmyqC+0fOWKxbpHFzzbnb/1y5lZYxpH10MkehQ70lXl/HmHBeCyYt7o4wXZW6agak035iOa0RXl3PnNXP/hdqOyLfslxWWHPCWtzszAtdoRWmnWtq/o5NTCn1LubNDLxYdD5X07fw/kyqx+KdJoT8thtchZv+Hou4oqKXyPRWP1JRT86/d//ACvg2MNjG7jdKbk+ImmOnXt5pdVfl+R4xliyTV6A/vRuntyVYcKyQ6pt9CbpP9/NeXuGRG55DWn53UArLS3fY8zN1yh0xl6s3su9d3/H9Hb+zHC24eBkTa8It3mTussfWdsy55LhcLZFN29wbmujxcRp8ZFnpRtrj1AIFjmLCtUqZQl1RcToPZ7izcVh45W6ZhqL1a4GntPmHAj0WyLtGGSplkSpHCt4nx/DwNJkkaPKwSfoFXLLGKL8enyZGlFHvD8dFi4hJGbadNd9OoUoTUlaK82GWOXTIU3hTOas6mZ/Cj3I2L4SzlopLIyE8EGUOJwxYaKvjNNGKeNxZ5HHZRvYRjuWeBcQqZGrGzQYd9jyVRqTHUOggBACAEAIAQAgPCaQHGviZ2o/SJO4jNxsOpH6xWGcvElfZcfyfUei9H4ceqXL5+Hl8+/uXvRzuXEUCTvyVihbo7m1/RCU5e1wvv3Gh7CTO/Ecx1PjDH6AagSNB/cVfBVKjwM0+uKk+e5D7UkOxcszCaeQSdAQS1uaw0AV83LouZElsyzRdfidUHXv93f786K+UgDTnss8Fb3PpNXKGLH04+/AloJou2XbXYhjhlmlLNtFb/EBq3V3hTh7Lc5GLniuU14a5+C7M1Xw84OZZTiHN8MejAebuXt+ahldLpPLnkc5PI9r2S8l9/rZo8V2oxMV5cMD43MzFxrQka6eRVuPTqrs8/Jmtk3s7xGTGNmjxDGto5dNtQqMkVGVIshJ1Zh5HS4Kcwvkla3NYyyvaP2XCjzAA/ujquylJxuPKNemxYpTqfEvf37fnx8a8y14hjQ4j8WYh9AZ8RK4Wdt31vos7zZJno49Diw7yX6squIYDu484Iu6e0eexXIS6nublKOKVxjS93l/RtvhBxTxSYcnkZB9QQDXmbJ9PJb9M9mjwPTUV4ylHhnT1pPGGsQ0EFDjKHGPBFFWxM2Rqivg1KslwZ4K2WcEOvkVU2aYxovIWUAFWaEqHEOggBACAEAIAQAgOdfEjtl3TTh4fmdo537gseXJ1voj8z2/R2h4zTV/9V5s5AWEn5t9TprquWkuD2fAydfQsmz3e2/35EPHQ+LlVdfdXY5bHi+k9K4ZUlxWzH+GNdGczXFt6aaWN/XZcyTRZofR8nvJ7Pbj59x151cSSc29qu3KrPQjpsODrp7PnjZCnMaGkqKlJujTkwafFilN+X3Q0GkgWdFO0nsZViyTxJ5ZVGj3huBfiJWQM5nXoB1P0U21FdTPInOU34Kfqrd/svvudu4RgGxRsjjHhaK+p5krGn1Ozk5eZWzwgujzSuaySbEMkAEeninynxMPUL0oP1TzZLca7EMDWziyamc2zucugulhyO5GuHAjt/wD9JgzsFyxgnzcOYSE+l2TiruLOb4GXO3K86De9weWvIH8xS5kj0u4r7+/0PX0mdziozlsqv8Abfyf6Pax/Gw5GteHONOFtJsUNv8ARV45dbcWjbnSxrq3pVt7v65JmG4kWFs0Tg2Vjg6M767EEcwQSCOYJUcXXimv1I6zFi1OPpv4fH75O5dmuNNxcIkGjh4ZGXZY+gSD5agg8wQV6sJKStHyGXHLHNwlyifiAa/NSKmU2NwpO2ysjKjPOFisJwytXVSOdiGKuSfh46JGXnpypQZckTQuEz1ACAEAIAQAgBAJffKvXVAcU+I/Z2aKV+IIzNeaAaCcoBOp13O/ssrxNP3Ht6LXdCvvSXwX9nPxi8pIrfrv+Sk8Vl2P0osU5VHn39/yQd6C4En03pOlpUh+LhkzRy5Xt5Vx9R58wINUdvzUFCnbNubXQywlHFTqvr5BK4AV1090im2NRkxRh0d5bfn3F90K1NilHq32Re9LHofizbSXfsNPDqaBqXaNHXzU1Vv3cnm6jLkWOKbtv2V7v+z/AGOn9kOzf6LDbhc0mrv2RyCyaibmzHjUYrp/N+bNbDhyGHWjWh6LuONIqyTtmef2Qc83JiXHUmhoLJJJoGuZ91fGddyppeRccI4MzDtLWG7cXEnqd1VJW7JKVE90Y8kcUdi2jmnb7s7+jvGIiHgfYcBsDzH0O/1CnFbUy/Dmal1R5X6ruvn9TPYeJjWB4ObLrRvKfKuRVMpTcuk9yEYeEskHtXvr8uE/lsxOKdHdxA5jsK2PkV2KlxPgtc1Wy9Z8bc/Mu+B9pZcJMyRouxT2ZtJWjXLfJwslpO2o2cVPTz8O+6MHpDQPUO4qpfX3ff8AnauC8YhxcQlhdmaeWxaebXjkR0W9STPmJwlF1JEt8I5aKRCjw4cXaCh0BDp6gBACAEAIAQAgBACAgcdwImgkjIu2n8lxkoumfPvEMMwZmynK5ri0kiwa/JVVvsartblJLgW/qvafWj7Fdtrkh0xfBGfh3Dna71Bxl8fieZXDkfRdtHF1r+mOwymxYzeR0v1UJRVbbGzHqslpz9ZLs9vpz8zpXw/4OyRz8RKw940gMBylgGuXJRN0Otam1RPpilFEHlnOTlLl/TyRvDFqqHDcKWxExvF2R6F8TSLHjkc3b6MKkpQ9lsh0Te6Rm8T20YDTZIPRssn8qOu0X+hNY5tbtEjhvaCSZ2VssPKv/Lvs2a0uZQ8VJ04/f5Engmldmu7nK0WbNamqv0Vso0ilSbdGD+I3GRGGRZmk/M5pOtHbRcjjclRrwZceOfXJrbs3/u5znF8TY4tyty5bvQa316q7Hgkk7Zfl9JYHNSxpqueN/kNu4g9xBaDptlC6sEUqZHL6TnkacYvby2/kmwQ4mUj8JxHLSt1zwsceCcPSOobTklt97/aOp/C3gGIhHflwayT5makPb+q4dHDSjzBo8qsxRaZ5+v1KzyUq371/r3OlK888EAIAQAgBACAEAIAQAgBAeLlg5F2wwfc42UACpYy4AgOBczyP0b7qCL07iZPjWGiDoJGMYwukeyRrLaNzXhJNf9l2caOQe5Fkwbc1FtdL09jsqVI00Nt4G+SRwidRDQ6jzvTRWxVook6ezGMbhZYSxsrG+PYj2P8AooSgiccj2Nz8NsRlkdGeYsf3TY/zH2VLXcsk9joWJNu0VU3uRhwck7bYcHFua/UF49iwfyqGJuPU1z/Z6EIxnFKS+6/oi4fh0DW3kBOu/kqp58rdWaI6fHHiKLbsLFnxQoUAdh0a0393BTcXasz52knX392dTmKvkzzYnNuPYXCSSyPmEjnF1AMAG2luJonpsdlshD1EkQeSnurKzDYaBh/DwZf5veT9so/NPD82S8auEkXTsbLDC+TuMPG1oNDuyXeVW8/kixR8yLzTZpMbK6PClwI7zuwAaABkcA1ug6vcNlkrqyUXOTWOzcYOARsawaBjQ0fRoofYLcjCPLoBACAEAIAQAgBACA8JXG0uQMT4trRqs09VBB7clXiOOgbe5NLHPWyfslbyxRCj7QC9SD5A2a6/RZ1my3dnFnRmviHiGSNimY4EscAetHQ/fKvSwZ1PZ8mnHNPg5tx2OQv8IBBIcCHdNrzc681pcrVE+hrgtXvLmA1Q5h+o9DyWbg01ZYcCxmHjxMXeAGN8bmPB8VWRRrnrqtGJqjPlTKrtWWfpELGPDwHuotfnFWa0s5dK00UsnFlePlE3s9P3eKide7gD62wf5gsj4NTOpSCyqWrZ2LpHNPiWzLiQerIj95ApKPrP5/satLLavh+5Qmfw+h+5VKh6x6TNZ8LIc0j3/wBlp/8Akef+iFa16/32X9nk55Wvz+v9G9xsmVrndAT0GicszIxr5LDQY7dVnXQl2vl1816CjsZ29yRBhpnbBkY6hhP+a12kRsidp4MjIWOlDzJKy9QKAIvQabWj2TZ1bs0HFQC7CxnaTFQj6iK5/wD8QsGF1JyZfm9mjcmYLT+IguWZqFNkB2KnHLGXDOUKVgBACAEAIAQAgBAIl2VeRXEGP45xBxvLoBfmvns05OVIy58japGBxnakaAN0BpxPy69fZaMWmlRmVtDQ40dMjGuvTNn1FA5gNyAbGqsWOuTvBm+I8XeczTeXYdBVHT2WzHiWzNGLZpplrh5u8ha4i6FEjf1Cuo9SErR5Acwoe3L25LjLEJxeAa825m3nt9FBWjrSfJGxnDnHu3Me4hh0DzmrW9DupKe25B4900TZpCKcAAWm2+ZGo+4XEib4OtwSZmtI5gH3FqkjRzr4ripYj1jH+GQ/zKUeS/Tur+X1MczGBlFzO8blIIBo+9GvZFj6nzRr1U8kYpwOl/CqCsM95FW5rR9AwO/N5UX7TZ5+R3XwRe9pHnuS1osvc1mpr5jR+1ruP2it8FLOZh80rYx/w4wP8TlvszldJiYifFJJOeneOcPVsei5YochjZJjcO1kWQMDnnwhuzSNdb/W5qOX/wBbJQ9ouuIcRg/TMKO8DjEZpC2P8RwPdGNuZrLI/wB8eXJYHFqDZLLJE/FY4n5SdfOj7Lx8k35nnzyO9hWFx8gPNMWWcWI5JGrwM+doJX0WnydcLZoTtEhaDoIAQAgBACAEAxjLyGuipz30Og+DAcYDhmOvpztfOO+q2efku7OdcR4G97nEAm3XlGgIO9r0sWrhFJEYZensN4Xgjm5tTXrz+67PVxlQll6jxnCbzB7iNNL68v8ARTjn4aR2OQajhfC2muIcdhVh19BufRaFkUjXj1XSIh42GuqRmoNEt39QVbT7GyGoi+S3w2Mik+WQX0Oh9ioPblGiM4vhj72CidttDzUGr4JCJoj4boURtz/q1KJxnQ+zcpOFhJ3DAD9W+E/cFVZNmzkd0Y34ufNAf+HJ9nxfzKWPt8f2ZLF/y+H7o543Mdz5BXeqi+8vS+p7HdOxOHLMEzq50h9M7g3/AAgLLH2TLkf/AJGQ+1MT3yRNbnNZn6ENAIGRuuh1zu9lOEow3k6K5S2Mw/hMpOZwFDd1Okqud1r6Fdlq8ceDM8iRbYHgzRq+ZxH7AaB6l2b7ELJL0pTpRK/HJDOGYXvMzWtlOUgtkf3t/LrlcSNK6c1lzekszjVUcc5C54SZWSZcoYx7A0Ch43Rk7f8ALCwvVScXF92n+V/yUzcpLcl4V8djMSPRRjOLe5yEY9zS4MREeFwK9HH4TVpmuPT2JsGJDdAtWHUxhsT2Jcc4K349RGZyh1aDgIAQAgBACAZxDMwpUZouSoFDiuGAc/svKy6XpKpY0Vj8CB19lieNIpeJFbj8LQ8I1PULPLYpyY64Mzi+Fyuvn6Ur8eohHko6ZFPieHSNIzg6fKRyW6Gpi16rO9TRXYrANZVgm7JrTUm9fJaseoc+C2OVsabhGa0M3QbFtnr/AFsrPFe17FiztB38sWz7F7O15XoVZGSZqx6ljsfGQ9w7wEHTUfwVnSao5r5Op9i5Wuw1NINSS1rydI54+zgs+VblmOafBRfFWHM2A1ZDZR/ii/goxdV8v3NGFXJ/B/VHPsFh3PkaGNMhzNtrBmPza7aD1pWyezvb4mjJOKWzv4bnWMH2m7vDtjZFT4WBr2SvDJARdkxAF1EgkE1ay58nhJL/AA8fNn6bkc+4r20mknLia0DaAIAAvlf7RUvwSnH13b5+hjksmSPUdJ4bxrDy4X8VwbbasEWPMX/BebCfhy6Zq2SxZYtU+SXGcPLT4yCBbdiNq0c062K2O1rPmlTa47lzikR+L4XvYJBGQ54a4x5SARIAcha46NIdWqhgahkTk9u/w7/od6a5HiyTIC9zWuFXloNcf7110ry86B1xjRySfYqcXLMHBrhbSaugCDyuhqDt9et6QbUk+zRmm5cUT+EYCVjs2bQrkFK7RLFjmnZp8LATuV6WDDKT3NaRZxYel7GLTKG5yx9ajgIAQAgBAeELjVqgRHaa63tRKx5J9O/1OpEGfFFebl1MjhBkxF2sU81qyNkfvbOo0VHib2zg8xjTyHsrIpS7HaRDxPDYzvXqq5QUeGVywwZBm4NC7QtCipyjwyt4IECbshE420UrlqsqXJH8N5Mr+IdmKaMtaXyHT+P5q6Gt8yEsTiZbiXAY2buN86FD0K9LDrXLhEY5nFjfCcbiIH5YjYLh4jZy2G6uArNpS1PNBx6pGiOWNKTdGsx/BmyBj5pZcbK7xFhyxxAGhYY2g2so+bMTVcrGCevbTUfVXn3NMdTCLuSsvuy08Byw90YZGgkMcG0a3ylpINdNDz21WVwk/Wcr9/8AprWrWTaOyLvi3BIcSKmY1xHyu2e3zY4eJvoVYnOPsyr77oraTVHP+MfDHxF0Ul/sv/nGvuCrYekp49px+a/j+0ZnilFeqU0/ZyaEZXtdl/8Ac0+o29aXXrITd9/yf38LMXTPHNTq6HeD8XbFHJG8mn3qDrqMuh+gChqNPLJOM4di3NrcmTN4rW+36E7gXaCDDsLc7jqN+XIAAbDUlVajS5801tRsnq563NGKio9udi44zLJioIjDIGWQ4hwOoWXDJafLJZFfbY04dRj0mSUM0bfwv9LX1J+EDssTTTmxAOkNgF2UGgxvkddxsAL1pCsk5Phy4McsuPJNuGy8jdYLAtDReq9vTaGKjciXBNbGBsFvjijHhCxasOAgBACAEAIDwlcAxKb/AK1WTM+rg6ivnw3PkvOyaZ8hojOwzeizTwRWxGkMyAD9VUSSSqhsRMRdeHwqmVrjYhIqJ43X/vPuqL8zPJPzFYRh1s2eWqcnYJhiDM06GgupUJPIhUshc2nGzS6jkpOSpmD7S4MtBGfTejuvY0OVN8GOPqyKzgM3gINEA+YPuFp1kLkmizMvWNfwjtBEwhjxl2A3N7neq67lYPwsprquz0tLoM2TB464uibx0PbiGSNbkbDb84IzOJY5tN0OgDiTehNDqq8U4wi0uZbV2+L/AK43M7l4crQ7hu3JjdU7HZb+drdK6loJcPYq7HCb3i0/d97F0NUm6ZtcHimSsD2EOa4WCNQQdlaumXY2RaaPZsMx2jhaqnp8cjvSnyjL8a7CxTEub4SV2CzYvYe3vMmTSJ7xZmv/AAvku2uBPQ6X6haoarPLboKfBzR4Y9xjhGMghLQ11gchenkRt60s0dPWW8sdjPLFO/W3+pVdlu0EhcI5gQRs7+Klq9LCC8TG9iuaUJeq9jrXZ3EvPhcSR5rZoMk3s+Dbhk3yX69QvBACAEAIAQAgBARphZrY9R+9UT3lQGHHwj+qpZsluIRXTmrteVlbSfUcZW4h18ysOSVlbIb8G5/65CriuoreNvuR/wDYhGt5vVTcHVoh4BZ4bCMAB2K7GEWXxgkSXMHUFTcUtrJ0MP4c12tUfJcUEQliTM72l7Od83TfkVZhzSwztcGbJgknaMXBwWTDkh7TXUCwfuK9V6OTVQzJVz5faKsjt2y+wmMwzngGhWxIBpefLFniu+5p0mfPG4Ym0nykWnGOJPjYC2Pv8xrTp6KGmgsk+mTo1aTTR1E3Ccq2++SPjcKO4D3t7uQ2a6CzWboaq1bOseTpizHrNPDDkcYO67iez008bPw3FtlzgyiQQXEigPlJ3rTfUFSyZmpUntsuV9sY5TWyNXwXtO15LJyIntr57Zd7UTV3RrrRWzTOU9n+ZtxzdbmjgDH3lcDW4vUXtY3C2PEkWdbHRBWxUarg71AGusbH6rsXkvzOPpZBxHZuCSQSOYA7y0v6rstDDI7ar3IzyxQbui4iiDRTQAtsIRgqiiYtTAIAQAgBACAEAIBst+/Pn5UoNAYMY8r1J5D29FRKCa94I08A/jSxZsI2IEsXkvNyQS7HKI7o+da/VU9Ce5xi4nKUZchC3tFbLs1GqJEZ9dCszoixsOA6qN0LHP0jqpxy1yGyl49hTIx3mNKVkZ+spGLUQb3Rx3iOHfDJqDQOi+mw5I5YbGnR6hwqUHUjS9lO0MgcGuFs6dKXma7RwS61yZ8jcZ3d2ax/HoQ78WJ9dSPzG4Xm49PJ+T+Z3ri3TQ1hsQ44nMwtOHonbxa7Dyra+e6tzrAsaSTUjdejWnTXt+W/+ffYvTjohiIQT+Icwb1p4o3rqDl211APJU4fE6JOPG1/IlixTlB5IrZdzUwRgOjDbaadyJZWmlbAk60K2JX0elSnjTZFssrI3HqNftutTgq2QBln6KtQd7nbHleRBACAEAIAQAgBACAEAiVtja+ijONoCO558zQN7KHhrkDT47Jqv3/RVSgpNpAYfhL9rWWWjt2BmXAfdZ56BJgQeEu6qt+jMjfIoeZw0jmpx9HZESPHcNPkuy9Hzo5RGk4eegWSekkuR0jDsH5eyp/DtdjnSAwQPJdjgOdJTca7KNmabb6gK+GHLB9UDNk0/dHNcbgH4GS3N8F71yJrxeS2Ka1Eel7S++DO1KUvebrAywysbWR0jhYaPGXfQXdeZNDmvLjp5uXf6GjGlJestxzhXCZIn5CwUABoDR089tjp9FHNim5XT38zscb6rrY0GD4MwytkdG0vaKa6tQNdvc+60aXHk9jszfDNkjj8NP1fIvn4HM+N2d4EeY5AQGOLhQL9LOUZqF14rIJAr6LFDoikVMmq04CAEAIAQAgBACAEAIAQAgBACA8yhcpASIwNtLXFBLgB3et+y50Ju2BamAQAgPC1RcU+UBmTCgrNPSQfGx2xLIKVcdNKLO2SA1bVFIiQ8ZwuKUU9gPoqsmmxZPaRFwT5IeE7Pxxnw6N3oDL920qoaRRd2RWNItY4GtFAAD8/M9T5rU4RfKLBTYwNgoxxRjwgKVgBACAEAIAQAgBACAEAIAQAgBACAEAIAQAgBACAEAIAQAgBACAEAIAQAgBACAEAIAQAgBACAE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E:\MOTIAR\D,contennt Picture 2\hom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51" y="1524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907" y="3276600"/>
            <a:ext cx="875982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486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</TotalTime>
  <Words>201</Words>
  <Application>Microsoft Office PowerPoint</Application>
  <PresentationFormat>On-screen Show (4:3)</PresentationFormat>
  <Paragraphs>44</Paragraphs>
  <Slides>10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abc</cp:lastModifiedBy>
  <cp:revision>129</cp:revision>
  <dcterms:created xsi:type="dcterms:W3CDTF">2014-04-27T14:30:33Z</dcterms:created>
  <dcterms:modified xsi:type="dcterms:W3CDTF">2020-02-24T22:29:48Z</dcterms:modified>
</cp:coreProperties>
</file>