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1" r:id="rId4"/>
    <p:sldId id="257" r:id="rId5"/>
    <p:sldId id="259" r:id="rId6"/>
    <p:sldId id="261" r:id="rId7"/>
    <p:sldId id="269" r:id="rId8"/>
    <p:sldId id="260" r:id="rId9"/>
    <p:sldId id="273" r:id="rId10"/>
    <p:sldId id="258" r:id="rId11"/>
    <p:sldId id="278" r:id="rId12"/>
    <p:sldId id="270" r:id="rId13"/>
    <p:sldId id="284" r:id="rId14"/>
    <p:sldId id="274" r:id="rId15"/>
    <p:sldId id="275" r:id="rId16"/>
    <p:sldId id="276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61" y="-1015"/>
            <a:ext cx="9143999" cy="6706614"/>
            <a:chOff x="0" y="70907"/>
            <a:chExt cx="9143999" cy="201602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71212"/>
              <a:ext cx="9143999" cy="2015716"/>
              <a:chOff x="0" y="71212"/>
              <a:chExt cx="9143999" cy="2015716"/>
            </a:xfrm>
            <a:noFill/>
          </p:grpSpPr>
          <p:sp>
            <p:nvSpPr>
              <p:cNvPr id="4" name="TextBox 3"/>
              <p:cNvSpPr txBox="1"/>
              <p:nvPr/>
            </p:nvSpPr>
            <p:spPr>
              <a:xfrm>
                <a:off x="2057400" y="609600"/>
                <a:ext cx="5334000" cy="14773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bn-BD" dirty="0" smtClean="0"/>
              </a:p>
              <a:p>
                <a:endParaRPr lang="bn-BD" dirty="0"/>
              </a:p>
              <a:p>
                <a:endParaRPr lang="bn-BD" dirty="0" smtClean="0"/>
              </a:p>
              <a:p>
                <a:endParaRPr lang="bn-BD" dirty="0"/>
              </a:p>
              <a:p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0" y="71212"/>
                <a:ext cx="9143999" cy="41230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শুভেচ্ছা</a:t>
                </a:r>
                <a:endParaRPr lang="bn-BD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3" descr="I:\red ro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761" y="483517"/>
              <a:ext cx="6164238" cy="160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beautiful-hot-pink-red-ros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07"/>
              <a:ext cx="2979761" cy="198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00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0" y="1524000"/>
            <a:ext cx="4179479" cy="3625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6483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টাকা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56483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 টাকা জমা দিচ্ছে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Doel-1612i3\Desktop\image for content\banking5_505_070513022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9"/>
            <a:ext cx="4487659" cy="36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দেখলাম,  যেখানে লেনদেনের বৈশিষ্ট গুলো ছিল,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এগুলো হল </a:t>
            </a:r>
          </a:p>
          <a:p>
            <a:pPr algn="ctr"/>
            <a:endParaRPr lang="en-US" sz="4400" b="1" dirty="0" err="1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555618"/>
            <a:ext cx="4038600" cy="15544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3202335"/>
            <a:ext cx="3581400" cy="3274665"/>
            <a:chOff x="4572000" y="1297459"/>
            <a:chExt cx="4324350" cy="27432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1297459"/>
              <a:ext cx="4324350" cy="2743200"/>
              <a:chOff x="4572000" y="1297459"/>
              <a:chExt cx="4324350" cy="2743200"/>
            </a:xfrm>
          </p:grpSpPr>
          <p:pic>
            <p:nvPicPr>
              <p:cNvPr id="9" name="Picture 3" descr="C:\Users\user\Desktop\New folder\2394a37357b5a63236b4981ae631_grande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0" y="1297459"/>
                <a:ext cx="4303082" cy="27432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200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38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676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6670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4384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2590800"/>
              <a:ext cx="2000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Left Arrow 2"/>
          <p:cNvSpPr/>
          <p:nvPr/>
        </p:nvSpPr>
        <p:spPr>
          <a:xfrm rot="10800000">
            <a:off x="3581400" y="4038600"/>
            <a:ext cx="1143000" cy="671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93695"/>
            <a:ext cx="546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 ।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দেওয়ায় তার হাতে আছে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55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০টাকা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 গ্রহন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 ।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একটি দৃশ্যমান ও স্বতন্ত্র লেনদেন 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632" y="1174647"/>
            <a:ext cx="494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কামালের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১০০০ টাকা ছিল , সে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সালে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৪৫০ টাকায়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 কিনল, </a:t>
            </a:r>
            <a:r>
              <a:rPr lang="bn-BD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5817" y="148419"/>
            <a:ext cx="5186139" cy="765981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এইটি একটি লেনদেন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-1612i3\Desktop\SHANTANU DOC\india_flower_market_street_rt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4647"/>
            <a:ext cx="4038600" cy="46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2157778">
            <a:off x="-266581" y="298187"/>
            <a:ext cx="3271623" cy="130381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 অবস্থার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19108229">
            <a:off x="6091915" y="517791"/>
            <a:ext cx="2514600" cy="208875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অংকে পরিমাপ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যোগ্য </a:t>
            </a:r>
            <a:endParaRPr lang="bn-BD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801564">
            <a:off x="6172200" y="4658297"/>
            <a:ext cx="2514600" cy="86671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 পক্ষ</a:t>
            </a:r>
          </a:p>
        </p:txBody>
      </p:sp>
      <p:sp>
        <p:nvSpPr>
          <p:cNvPr id="7" name="Oval 6"/>
          <p:cNvSpPr/>
          <p:nvPr/>
        </p:nvSpPr>
        <p:spPr>
          <a:xfrm rot="19635869">
            <a:off x="-41546" y="4923012"/>
            <a:ext cx="2514600" cy="86671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দৃশ্যমান লেনদেন </a:t>
            </a:r>
            <a:endParaRPr lang="bn-BD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5762685"/>
            <a:ext cx="2514600" cy="866715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স্বতন্ত্র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2590800"/>
            <a:ext cx="3581400" cy="2026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লেনদেনের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16068" y="2615135"/>
            <a:ext cx="608014" cy="709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>
            <a:off x="5639593" y="4087309"/>
            <a:ext cx="701339" cy="375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462510"/>
            <a:ext cx="176389" cy="1315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54507" y="2073789"/>
            <a:ext cx="513400" cy="72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64672" y="4105475"/>
            <a:ext cx="1003235" cy="714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2867378" cy="22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1334497"/>
            <a:ext cx="3124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জমিতে প্রশিক্ষণ নিচ্ছে</a:t>
            </a:r>
            <a:endPara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66" y="5370871"/>
            <a:ext cx="2007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বই দেখছে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145277">
            <a:off x="3316864" y="5015374"/>
            <a:ext cx="419100" cy="12192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00600" y="1536412"/>
            <a:ext cx="1219200" cy="6733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3" y="3352800"/>
            <a:ext cx="4169110" cy="3131854"/>
          </a:xfrm>
          <a:prstGeom prst="rect">
            <a:avLst/>
          </a:prstGeom>
        </p:spPr>
      </p:pic>
      <p:pic>
        <p:nvPicPr>
          <p:cNvPr id="5122" name="Picture 2" descr="C:\Users\Doel-1612i3\Desktop\SHANTANU DOC\kashi20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4343401" cy="39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সভায় আলোচনা করছে</a:t>
            </a:r>
          </a:p>
        </p:txBody>
      </p:sp>
      <p:pic>
        <p:nvPicPr>
          <p:cNvPr id="5122" name="Picture 2" descr="C:\Users\Doel-1612i3\Desktop\image for content\timthumb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" y="1066800"/>
            <a:ext cx="4252718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TC Ctg\Desktop\New folder (3)\091130_bangladesh_fer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1"/>
            <a:ext cx="38862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531951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জাহাজ দুর্ঘটনা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 কিন্তু সেখানে লেনদেনের বৈশিষ্ট গুলো ছিলনা তাই এগুলো হল </a:t>
            </a:r>
          </a:p>
          <a:p>
            <a:pPr algn="ctr"/>
            <a:endPara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4191000"/>
            <a:ext cx="784860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outerShdw blurRad="50800" dist="177800" dir="5400000" sx="4000" sy="4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54182"/>
            <a:ext cx="6248400" cy="1219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8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615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43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07924" y="620169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425746"/>
            <a:ext cx="8915400" cy="413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হওয়ার কারণ গুলো লিখ ।</a:t>
            </a:r>
            <a:endParaRPr lang="bn-BD" sz="47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7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-দল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হওয়ার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47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78486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7010400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কি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ঘটনাটি লেনদেন নয়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কয়টি পক্ষ থাকে </a:t>
            </a:r>
            <a:r>
              <a:rPr lang="bn-BD" sz="3600" b="1" dirty="0" smtClean="0">
                <a:solidFill>
                  <a:schemeClr val="tx1"/>
                </a:solidFill>
              </a:rPr>
              <a:t>?</a:t>
            </a:r>
            <a:endParaRPr lang="en-US" sz="36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7620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001000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‘সব লেনদেনই ঘটনা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লেনদেন নয়’ কেন।</a:t>
            </a:r>
            <a:endParaRPr lang="en-US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666" y="3200400"/>
            <a:ext cx="6515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bn-BD" sz="3600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u="sng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Font typeface="Arial" pitchFamily="34" charset="0"/>
              <a:buNone/>
            </a:pP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 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বিন্দুবাসিনি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None/>
            </a:pPr>
            <a:r>
              <a:rPr lang="en-US" sz="3600" u="sng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০১৭৪৮ ৩০২৪৭৫ </a:t>
            </a: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04043"/>
            <a:ext cx="2770632" cy="24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2729" y="228600"/>
            <a:ext cx="7961671" cy="3276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:\Rainbow_Rose_(336655002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656871" cy="28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246321"/>
            <a:ext cx="8686800" cy="60605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20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8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124200"/>
            <a:ext cx="91440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 ঘটনা ও লেনদেন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 ২৭-৩০</a:t>
            </a:r>
            <a:endParaRPr lang="en-US" sz="4000" b="1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84582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11430"/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8000" b="1" spc="50" dirty="0">
              <a:ln w="11430"/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1600200"/>
            <a:ext cx="7620000" cy="12954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6000" b="1" spc="50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5585"/>
            <a:ext cx="914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35417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লেনদেন,ঘটনা,দাতা,গ্রহীতা সংজ্ঞা লিখতে পারবে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কোন ঘটনাটি লেনদেন বর্ণনা করতে পারবে।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লেনদেনর বৈশিষ্টগুলো </a:t>
            </a:r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লিখতে পারবে ?</a:t>
            </a:r>
            <a:endParaRPr lang="bn-BD" sz="2400" b="1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2400" b="1" dirty="0" smtClean="0">
                <a:ln w="11430"/>
                <a:latin typeface="NikoshBAN" pitchFamily="2" charset="0"/>
                <a:cs typeface="NikoshBAN" pitchFamily="2" charset="0"/>
              </a:rPr>
              <a:t>আর্থিক অবস্থার পরিবর্তন ব্যাখ্যা করতে পারবে 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28600"/>
            <a:ext cx="914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418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 কেনাকাটা করছে</a:t>
            </a:r>
            <a:endPara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oel-1612i3\Desktop\SHANTANU DOC\koyambedu_133192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28725"/>
            <a:ext cx="60579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648200"/>
            <a:ext cx="4648200" cy="782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</a:t>
            </a:r>
          </a:p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 করছে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84272" y="4648200"/>
            <a:ext cx="3154927" cy="791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 মাধ্যমে টাকা দিচ্ছে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-1612i3\Desktop\SHANTANU DOC\farmer-mar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97028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oel-1612i3\Desktop\image for content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51" y="990599"/>
            <a:ext cx="4064000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39" y="4862131"/>
            <a:ext cx="22860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ব্যাংক টাকা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জমা নিচ্ছে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238" y="1821359"/>
            <a:ext cx="333676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টাকা দিচ্ছে</a:t>
            </a:r>
            <a:endParaRPr lang="en-US" sz="4400" b="1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778843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726257" y="1996961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2254088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4900382" y="200684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152400"/>
            <a:ext cx="78485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7" y="685800"/>
            <a:ext cx="3014734" cy="29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Doel-1612i3\Desktop\image for conten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88" y="3576113"/>
            <a:ext cx="4908012" cy="27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261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abc</cp:lastModifiedBy>
  <cp:revision>291</cp:revision>
  <dcterms:created xsi:type="dcterms:W3CDTF">2006-08-16T00:00:00Z</dcterms:created>
  <dcterms:modified xsi:type="dcterms:W3CDTF">2020-02-24T22:38:45Z</dcterms:modified>
</cp:coreProperties>
</file>