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7" r:id="rId10"/>
    <p:sldId id="263" r:id="rId11"/>
    <p:sldId id="264" r:id="rId12"/>
    <p:sldId id="268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FF"/>
    <a:srgbClr val="9A6A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156FE1-05B7-4381-8FF8-2F2A01D6E67D}" type="datetimeFigureOut">
              <a:rPr lang="en-US" smtClean="0"/>
              <a:pPr/>
              <a:t>2/24/2020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D7247E-A80A-41B7-8057-1FF34B24A87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7247E-A80A-41B7-8057-1FF34B24A874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2743200" y="228600"/>
            <a:ext cx="3581400" cy="1219200"/>
          </a:xfrm>
          <a:prstGeom prst="horizontalScroll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endParaRPr lang="en-GB" sz="96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2286000"/>
            <a:ext cx="6096000" cy="4057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2209800" y="533400"/>
            <a:ext cx="4648200" cy="990600"/>
          </a:xfrm>
          <a:prstGeom prst="flowChartTerminator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rgbClr val="7030A0"/>
                </a:solidFill>
                <a:latin typeface="NikoshLightBAN" pitchFamily="2" charset="0"/>
                <a:cs typeface="NikoshLightBAN" pitchFamily="2" charset="0"/>
              </a:rPr>
              <a:t>বস্তুনিরপেক্ষ</a:t>
            </a:r>
            <a:r>
              <a:rPr lang="en-US" sz="5400" dirty="0" smtClean="0">
                <a:solidFill>
                  <a:srgbClr val="7030A0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  <a:latin typeface="NikoshLightBAN" pitchFamily="2" charset="0"/>
                <a:cs typeface="NikoshLightBAN" pitchFamily="2" charset="0"/>
              </a:rPr>
              <a:t>পর্যায়</a:t>
            </a:r>
            <a:endParaRPr lang="en-GB" sz="5400" dirty="0">
              <a:solidFill>
                <a:srgbClr val="7030A0"/>
              </a:solidFill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81000" y="2438400"/>
            <a:ext cx="2057400" cy="1066800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৪</a:t>
            </a:r>
            <a:endParaRPr lang="en-GB" sz="9600" dirty="0">
              <a:solidFill>
                <a:schemeClr val="tx1"/>
              </a:solidFill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4" name="Division 3"/>
          <p:cNvSpPr/>
          <p:nvPr/>
        </p:nvSpPr>
        <p:spPr>
          <a:xfrm>
            <a:off x="2590800" y="2514600"/>
            <a:ext cx="1219200" cy="838200"/>
          </a:xfrm>
          <a:prstGeom prst="mathDivid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3962400" y="2362200"/>
            <a:ext cx="1676400" cy="10668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২</a:t>
            </a:r>
            <a:endParaRPr lang="en-GB" sz="8800" dirty="0">
              <a:solidFill>
                <a:schemeClr val="tx1"/>
              </a:solidFill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6" name="Equal 5"/>
          <p:cNvSpPr/>
          <p:nvPr/>
        </p:nvSpPr>
        <p:spPr>
          <a:xfrm>
            <a:off x="6019800" y="2438400"/>
            <a:ext cx="762000" cy="1066800"/>
          </a:xfrm>
          <a:prstGeom prst="mathEqua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391400" y="2514600"/>
            <a:ext cx="1295400" cy="1066800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২</a:t>
            </a:r>
            <a:endParaRPr lang="en-GB" sz="8800" dirty="0">
              <a:solidFill>
                <a:schemeClr val="tx1"/>
              </a:solidFill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33400" y="4038600"/>
            <a:ext cx="1524000" cy="1066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৯</a:t>
            </a:r>
            <a:endParaRPr lang="en-GB" sz="9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Division 8"/>
          <p:cNvSpPr/>
          <p:nvPr/>
        </p:nvSpPr>
        <p:spPr>
          <a:xfrm>
            <a:off x="2438400" y="3962400"/>
            <a:ext cx="1219200" cy="1295400"/>
          </a:xfrm>
          <a:prstGeom prst="mathDivid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4038600" y="4114800"/>
            <a:ext cx="1600200" cy="114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</a:t>
            </a:r>
            <a:endParaRPr lang="en-GB" sz="9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Equal 10"/>
          <p:cNvSpPr/>
          <p:nvPr/>
        </p:nvSpPr>
        <p:spPr>
          <a:xfrm>
            <a:off x="6019800" y="4191000"/>
            <a:ext cx="838200" cy="1066800"/>
          </a:xfrm>
          <a:prstGeom prst="mathEqua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315200" y="4191000"/>
            <a:ext cx="1371600" cy="1066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</a:t>
            </a:r>
            <a:endParaRPr lang="en-GB" sz="115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33400" y="5486400"/>
            <a:ext cx="1676400" cy="990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১০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GB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Division 13"/>
          <p:cNvSpPr/>
          <p:nvPr/>
        </p:nvSpPr>
        <p:spPr>
          <a:xfrm>
            <a:off x="2438400" y="5486400"/>
            <a:ext cx="1066800" cy="914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ounded Rectangle 14"/>
          <p:cNvSpPr/>
          <p:nvPr/>
        </p:nvSpPr>
        <p:spPr>
          <a:xfrm>
            <a:off x="3962400" y="5562600"/>
            <a:ext cx="1676400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৫</a:t>
            </a:r>
            <a:r>
              <a:rPr lang="en-US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GB" sz="7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Equal 15"/>
          <p:cNvSpPr/>
          <p:nvPr/>
        </p:nvSpPr>
        <p:spPr>
          <a:xfrm>
            <a:off x="5943600" y="5486400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7239000" y="5638800"/>
            <a:ext cx="1447800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</a:t>
            </a:r>
            <a:endParaRPr lang="en-GB" sz="8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228600" y="304800"/>
            <a:ext cx="8610600" cy="6224052"/>
            <a:chOff x="228600" y="304800"/>
            <a:chExt cx="8610600" cy="6224052"/>
          </a:xfrm>
        </p:grpSpPr>
        <p:grpSp>
          <p:nvGrpSpPr>
            <p:cNvPr id="16" name="Group 15"/>
            <p:cNvGrpSpPr/>
            <p:nvPr/>
          </p:nvGrpSpPr>
          <p:grpSpPr>
            <a:xfrm>
              <a:off x="228600" y="304800"/>
              <a:ext cx="8610600" cy="6224052"/>
              <a:chOff x="304800" y="304800"/>
              <a:chExt cx="8534400" cy="3785652"/>
            </a:xfrm>
          </p:grpSpPr>
          <p:sp>
            <p:nvSpPr>
              <p:cNvPr id="2" name="Rectangle 1"/>
              <p:cNvSpPr/>
              <p:nvPr/>
            </p:nvSpPr>
            <p:spPr>
              <a:xfrm>
                <a:off x="304800" y="304800"/>
                <a:ext cx="8534400" cy="3785652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4800" dirty="0" err="1" smtClean="0">
                    <a:latin typeface="NikoshBAN" pitchFamily="2" charset="0"/>
                    <a:cs typeface="NikoshBAN" pitchFamily="2" charset="0"/>
                  </a:rPr>
                  <a:t>মূল্যায়ন</a:t>
                </a:r>
                <a:endParaRPr lang="en-US" sz="4800" dirty="0" smtClean="0">
                  <a:latin typeface="NikoshBAN" pitchFamily="2" charset="0"/>
                  <a:cs typeface="NikoshBAN" pitchFamily="2" charset="0"/>
                </a:endParaRPr>
              </a:p>
              <a:p>
                <a:pPr algn="ctr"/>
                <a:r>
                  <a:rPr lang="en-US" sz="4800" dirty="0" err="1" smtClean="0">
                    <a:latin typeface="NikoshBAN" pitchFamily="2" charset="0"/>
                    <a:cs typeface="NikoshBAN" pitchFamily="2" charset="0"/>
                  </a:rPr>
                  <a:t>মৌখিক</a:t>
                </a:r>
                <a:r>
                  <a:rPr lang="en-US" sz="4800" dirty="0" smtClean="0">
                    <a:latin typeface="NikoshBAN" pitchFamily="2" charset="0"/>
                    <a:cs typeface="NikoshBAN" pitchFamily="2" charset="0"/>
                  </a:rPr>
                  <a:t> ও </a:t>
                </a:r>
                <a:r>
                  <a:rPr lang="en-US" sz="4800" dirty="0" err="1" smtClean="0">
                    <a:latin typeface="NikoshBAN" pitchFamily="2" charset="0"/>
                    <a:cs typeface="NikoshBAN" pitchFamily="2" charset="0"/>
                  </a:rPr>
                  <a:t>লিখিত</a:t>
                </a:r>
                <a:r>
                  <a:rPr lang="en-US" sz="48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800" dirty="0" err="1" smtClean="0">
                    <a:latin typeface="NikoshBAN" pitchFamily="2" charset="0"/>
                    <a:cs typeface="NikoshBAN" pitchFamily="2" charset="0"/>
                  </a:rPr>
                  <a:t>মূল্যায়ন</a:t>
                </a:r>
                <a:r>
                  <a:rPr lang="en-US" sz="4800" dirty="0" smtClean="0">
                    <a:latin typeface="NikoshBAN" pitchFamily="2" charset="0"/>
                    <a:cs typeface="NikoshBAN" pitchFamily="2" charset="0"/>
                  </a:rPr>
                  <a:t>-</a:t>
                </a:r>
              </a:p>
              <a:p>
                <a:pPr algn="ctr"/>
                <a:endParaRPr lang="en-US" sz="4800" dirty="0" smtClean="0">
                  <a:latin typeface="NikoshBAN" pitchFamily="2" charset="0"/>
                  <a:cs typeface="NikoshBAN" pitchFamily="2" charset="0"/>
                </a:endParaRPr>
              </a:p>
              <a:p>
                <a:pPr algn="ctr"/>
                <a:endParaRPr lang="en-US" sz="4800" dirty="0" smtClean="0">
                  <a:latin typeface="NikoshBAN" pitchFamily="2" charset="0"/>
                  <a:cs typeface="NikoshBAN" pitchFamily="2" charset="0"/>
                </a:endParaRPr>
              </a:p>
              <a:p>
                <a:pPr algn="ctr"/>
                <a:endParaRPr lang="en-US" sz="4800" dirty="0" smtClean="0">
                  <a:latin typeface="NikoshBAN" pitchFamily="2" charset="0"/>
                  <a:cs typeface="NikoshBAN" pitchFamily="2" charset="0"/>
                </a:endParaRPr>
              </a:p>
            </p:txBody>
          </p:sp>
          <p:grpSp>
            <p:nvGrpSpPr>
              <p:cNvPr id="7" name="Group 6"/>
              <p:cNvGrpSpPr/>
              <p:nvPr/>
            </p:nvGrpSpPr>
            <p:grpSpPr>
              <a:xfrm>
                <a:off x="757954" y="1509825"/>
                <a:ext cx="7772400" cy="990600"/>
                <a:chOff x="757954" y="1509825"/>
                <a:chExt cx="7772400" cy="990600"/>
              </a:xfrm>
            </p:grpSpPr>
            <p:sp>
              <p:nvSpPr>
                <p:cNvPr id="3" name="Rounded Rectangle 2"/>
                <p:cNvSpPr/>
                <p:nvPr/>
              </p:nvSpPr>
              <p:spPr>
                <a:xfrm>
                  <a:off x="757954" y="1509825"/>
                  <a:ext cx="7772400" cy="990600"/>
                </a:xfrm>
                <a:prstGeom prst="roundRect">
                  <a:avLst/>
                </a:prstGeom>
                <a:gradFill>
                  <a:gsLst>
                    <a:gs pos="0">
                      <a:srgbClr val="E6DCAC"/>
                    </a:gs>
                    <a:gs pos="12000">
                      <a:srgbClr val="E6D78A"/>
                    </a:gs>
                    <a:gs pos="30000">
                      <a:srgbClr val="C7AC4C"/>
                    </a:gs>
                    <a:gs pos="45000">
                      <a:srgbClr val="E6D78A"/>
                    </a:gs>
                    <a:gs pos="77000">
                      <a:srgbClr val="C7AC4C"/>
                    </a:gs>
                    <a:gs pos="100000">
                      <a:srgbClr val="E6DCAC"/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600" dirty="0" smtClean="0">
                      <a:solidFill>
                        <a:schemeClr val="tx1"/>
                      </a:solidFill>
                      <a:latin typeface="NikoshLightBAN" pitchFamily="2" charset="0"/>
                      <a:cs typeface="NikoshLightBAN" pitchFamily="2" charset="0"/>
                    </a:rPr>
                    <a:t>৯     ৩    </a:t>
                  </a:r>
                  <a:r>
                    <a:rPr lang="en-US" sz="9600" dirty="0" err="1" smtClean="0">
                      <a:solidFill>
                        <a:schemeClr val="tx1"/>
                      </a:solidFill>
                      <a:latin typeface="NikoshLightBAN" pitchFamily="2" charset="0"/>
                      <a:cs typeface="NikoshLightBAN" pitchFamily="2" charset="0"/>
                    </a:rPr>
                    <a:t>কত</a:t>
                  </a:r>
                  <a:r>
                    <a:rPr lang="en-US" sz="9600" dirty="0" smtClean="0">
                      <a:solidFill>
                        <a:schemeClr val="tx1"/>
                      </a:solidFill>
                      <a:latin typeface="NikoshLightBAN" pitchFamily="2" charset="0"/>
                      <a:cs typeface="NikoshLightBAN" pitchFamily="2" charset="0"/>
                    </a:rPr>
                    <a:t>?     </a:t>
                  </a:r>
                  <a:endParaRPr lang="en-GB" sz="9600" dirty="0">
                    <a:solidFill>
                      <a:schemeClr val="tx1"/>
                    </a:solidFill>
                    <a:latin typeface="NikoshLightBAN" pitchFamily="2" charset="0"/>
                    <a:cs typeface="NikoshLightBAN" pitchFamily="2" charset="0"/>
                  </a:endParaRPr>
                </a:p>
              </p:txBody>
            </p:sp>
            <p:sp>
              <p:nvSpPr>
                <p:cNvPr id="5" name="Division 4"/>
                <p:cNvSpPr/>
                <p:nvPr/>
              </p:nvSpPr>
              <p:spPr>
                <a:xfrm>
                  <a:off x="2419519" y="1648866"/>
                  <a:ext cx="838200" cy="838201"/>
                </a:xfrm>
                <a:prstGeom prst="mathDivid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" name="Equal 5"/>
                <p:cNvSpPr/>
                <p:nvPr/>
              </p:nvSpPr>
              <p:spPr>
                <a:xfrm>
                  <a:off x="4458712" y="1648866"/>
                  <a:ext cx="914400" cy="685800"/>
                </a:xfrm>
                <a:prstGeom prst="mathEqual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1" name="Group 10"/>
            <p:cNvGrpSpPr/>
            <p:nvPr/>
          </p:nvGrpSpPr>
          <p:grpSpPr>
            <a:xfrm>
              <a:off x="381000" y="4572001"/>
              <a:ext cx="8305800" cy="1600200"/>
              <a:chOff x="609600" y="3287486"/>
              <a:chExt cx="7620000" cy="1295400"/>
            </a:xfrm>
          </p:grpSpPr>
          <p:sp>
            <p:nvSpPr>
              <p:cNvPr id="8" name="Rounded Rectangle 7"/>
              <p:cNvSpPr/>
              <p:nvPr/>
            </p:nvSpPr>
            <p:spPr>
              <a:xfrm>
                <a:off x="609600" y="3287486"/>
                <a:ext cx="7620000" cy="1295400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500" dirty="0" smtClean="0">
                    <a:solidFill>
                      <a:schemeClr val="tx1"/>
                    </a:solidFill>
                    <a:latin typeface="NikoshLightBAN" pitchFamily="2" charset="0"/>
                    <a:cs typeface="NikoshLightBAN" pitchFamily="2" charset="0"/>
                  </a:rPr>
                  <a:t>১০   ২   </a:t>
                </a:r>
                <a:r>
                  <a:rPr lang="en-US" sz="11500" dirty="0" err="1" smtClean="0">
                    <a:solidFill>
                      <a:schemeClr val="tx1"/>
                    </a:solidFill>
                    <a:latin typeface="NikoshLightBAN" pitchFamily="2" charset="0"/>
                    <a:cs typeface="NikoshLightBAN" pitchFamily="2" charset="0"/>
                  </a:rPr>
                  <a:t>কত</a:t>
                </a:r>
                <a:r>
                  <a:rPr lang="en-US" sz="11500" dirty="0" smtClean="0">
                    <a:solidFill>
                      <a:schemeClr val="tx1"/>
                    </a:solidFill>
                    <a:latin typeface="NikoshLightBAN" pitchFamily="2" charset="0"/>
                    <a:cs typeface="NikoshLightBAN" pitchFamily="2" charset="0"/>
                  </a:rPr>
                  <a:t>?</a:t>
                </a:r>
                <a:endParaRPr lang="en-GB" sz="11500" dirty="0">
                  <a:solidFill>
                    <a:schemeClr val="tx1"/>
                  </a:solidFill>
                  <a:latin typeface="NikoshLightBAN" pitchFamily="2" charset="0"/>
                  <a:cs typeface="NikoshLightBAN" pitchFamily="2" charset="0"/>
                </a:endParaRPr>
              </a:p>
            </p:txBody>
          </p:sp>
          <p:sp>
            <p:nvSpPr>
              <p:cNvPr id="9" name="Division 8"/>
              <p:cNvSpPr/>
              <p:nvPr/>
            </p:nvSpPr>
            <p:spPr>
              <a:xfrm>
                <a:off x="2497123" y="3534228"/>
                <a:ext cx="990600" cy="838200"/>
              </a:xfrm>
              <a:prstGeom prst="mathDivid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" name="Equal 9"/>
              <p:cNvSpPr/>
              <p:nvPr/>
            </p:nvSpPr>
            <p:spPr>
              <a:xfrm>
                <a:off x="4174921" y="3472542"/>
                <a:ext cx="914400" cy="914400"/>
              </a:xfrm>
              <a:prstGeom prst="mathEqual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228600" y="228600"/>
            <a:ext cx="2438400" cy="5152878"/>
            <a:chOff x="228600" y="381000"/>
            <a:chExt cx="2438400" cy="5152878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pic>
          <p:nvPicPr>
            <p:cNvPr id="3074" name="Picture 2" descr="G:\images\images (27)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28600" y="381000"/>
              <a:ext cx="1219200" cy="1038078"/>
            </a:xfrm>
            <a:prstGeom prst="rect">
              <a:avLst/>
            </a:prstGeom>
            <a:noFill/>
            <a:ln w="76200">
              <a:solidFill>
                <a:srgbClr val="FFFF00"/>
              </a:solidFill>
            </a:ln>
          </p:spPr>
        </p:pic>
        <p:pic>
          <p:nvPicPr>
            <p:cNvPr id="11" name="Picture 2" descr="G:\images\images (27)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28600" y="1371600"/>
              <a:ext cx="1219200" cy="1038078"/>
            </a:xfrm>
            <a:prstGeom prst="rect">
              <a:avLst/>
            </a:prstGeom>
            <a:noFill/>
            <a:ln w="76200">
              <a:solidFill>
                <a:srgbClr val="FFFF00"/>
              </a:solidFill>
            </a:ln>
          </p:spPr>
        </p:pic>
        <p:pic>
          <p:nvPicPr>
            <p:cNvPr id="13" name="Picture 2" descr="G:\images\images (27)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28600" y="2438400"/>
              <a:ext cx="1219200" cy="1038078"/>
            </a:xfrm>
            <a:prstGeom prst="rect">
              <a:avLst/>
            </a:prstGeom>
            <a:noFill/>
            <a:ln w="76200">
              <a:solidFill>
                <a:srgbClr val="FFFF00"/>
              </a:solidFill>
            </a:ln>
          </p:spPr>
        </p:pic>
        <p:pic>
          <p:nvPicPr>
            <p:cNvPr id="14" name="Picture 2" descr="G:\images\images (27)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28600" y="3429000"/>
              <a:ext cx="1219200" cy="1038078"/>
            </a:xfrm>
            <a:prstGeom prst="rect">
              <a:avLst/>
            </a:prstGeom>
            <a:noFill/>
            <a:ln w="76200">
              <a:solidFill>
                <a:srgbClr val="FFFF00"/>
              </a:solidFill>
            </a:ln>
          </p:spPr>
        </p:pic>
        <p:pic>
          <p:nvPicPr>
            <p:cNvPr id="15" name="Picture 2" descr="G:\images\images (27)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28600" y="4495800"/>
              <a:ext cx="1219200" cy="1038078"/>
            </a:xfrm>
            <a:prstGeom prst="rect">
              <a:avLst/>
            </a:prstGeom>
            <a:noFill/>
            <a:ln w="76200">
              <a:solidFill>
                <a:srgbClr val="FFFF00"/>
              </a:solidFill>
            </a:ln>
          </p:spPr>
        </p:pic>
        <p:pic>
          <p:nvPicPr>
            <p:cNvPr id="18" name="Picture 2" descr="G:\images\images (27)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47800" y="381000"/>
              <a:ext cx="1219200" cy="1038078"/>
            </a:xfrm>
            <a:prstGeom prst="rect">
              <a:avLst/>
            </a:prstGeom>
            <a:noFill/>
            <a:ln w="76200">
              <a:solidFill>
                <a:srgbClr val="FFFF00"/>
              </a:solidFill>
            </a:ln>
          </p:spPr>
        </p:pic>
        <p:pic>
          <p:nvPicPr>
            <p:cNvPr id="19" name="Picture 2" descr="G:\images\images (27)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47800" y="1371600"/>
              <a:ext cx="1219200" cy="1038078"/>
            </a:xfrm>
            <a:prstGeom prst="rect">
              <a:avLst/>
            </a:prstGeom>
            <a:noFill/>
            <a:ln w="76200">
              <a:solidFill>
                <a:srgbClr val="FFFF00"/>
              </a:solidFill>
            </a:ln>
          </p:spPr>
        </p:pic>
        <p:pic>
          <p:nvPicPr>
            <p:cNvPr id="20" name="Picture 2" descr="G:\images\images (27)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47800" y="2438400"/>
              <a:ext cx="1219200" cy="1038078"/>
            </a:xfrm>
            <a:prstGeom prst="rect">
              <a:avLst/>
            </a:prstGeom>
            <a:noFill/>
            <a:ln w="76200">
              <a:solidFill>
                <a:srgbClr val="FFFF00"/>
              </a:solidFill>
            </a:ln>
          </p:spPr>
        </p:pic>
        <p:pic>
          <p:nvPicPr>
            <p:cNvPr id="21" name="Picture 2" descr="G:\images\images (27)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47800" y="3429000"/>
              <a:ext cx="1219200" cy="1038078"/>
            </a:xfrm>
            <a:prstGeom prst="rect">
              <a:avLst/>
            </a:prstGeom>
            <a:noFill/>
            <a:ln w="76200">
              <a:solidFill>
                <a:srgbClr val="FFFF00"/>
              </a:solidFill>
            </a:ln>
          </p:spPr>
        </p:pic>
        <p:pic>
          <p:nvPicPr>
            <p:cNvPr id="22" name="Picture 2" descr="G:\images\images (27)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47800" y="4495800"/>
              <a:ext cx="1219200" cy="1038078"/>
            </a:xfrm>
            <a:prstGeom prst="rect">
              <a:avLst/>
            </a:prstGeom>
            <a:noFill/>
            <a:ln w="76200">
              <a:solidFill>
                <a:srgbClr val="FFFF00"/>
              </a:solidFill>
            </a:ln>
          </p:spPr>
        </p:pic>
      </p:grpSp>
      <p:grpSp>
        <p:nvGrpSpPr>
          <p:cNvPr id="45" name="Group 44"/>
          <p:cNvGrpSpPr/>
          <p:nvPr/>
        </p:nvGrpSpPr>
        <p:grpSpPr>
          <a:xfrm>
            <a:off x="2518563" y="1580341"/>
            <a:ext cx="1676400" cy="2242197"/>
            <a:chOff x="2518563" y="1580341"/>
            <a:chExt cx="1676400" cy="2242197"/>
          </a:xfrm>
        </p:grpSpPr>
        <p:sp>
          <p:nvSpPr>
            <p:cNvPr id="24" name="Down Arrow 23"/>
            <p:cNvSpPr/>
            <p:nvPr/>
          </p:nvSpPr>
          <p:spPr>
            <a:xfrm rot="13595006">
              <a:off x="3128163" y="970741"/>
              <a:ext cx="457200" cy="1676400"/>
            </a:xfrm>
            <a:prstGeom prst="downArrow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Down Arrow 24"/>
            <p:cNvSpPr/>
            <p:nvPr/>
          </p:nvSpPr>
          <p:spPr>
            <a:xfrm rot="19068345">
              <a:off x="3170737" y="2146138"/>
              <a:ext cx="457200" cy="1676400"/>
            </a:xfrm>
            <a:prstGeom prst="downArrow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4038600" y="228600"/>
            <a:ext cx="3886200" cy="2181078"/>
            <a:chOff x="4038600" y="228600"/>
            <a:chExt cx="3886200" cy="2181078"/>
          </a:xfrm>
        </p:grpSpPr>
        <p:pic>
          <p:nvPicPr>
            <p:cNvPr id="26" name="Picture 2" descr="G:\images\images (27)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038600" y="228600"/>
              <a:ext cx="1219200" cy="1038078"/>
            </a:xfrm>
            <a:prstGeom prst="rect">
              <a:avLst/>
            </a:prstGeom>
            <a:noFill/>
            <a:ln w="76200">
              <a:solidFill>
                <a:srgbClr val="FFFF00"/>
              </a:solidFill>
            </a:ln>
          </p:spPr>
        </p:pic>
        <p:pic>
          <p:nvPicPr>
            <p:cNvPr id="27" name="Picture 2" descr="G:\images\images (27)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410200" y="228600"/>
              <a:ext cx="1219200" cy="1038078"/>
            </a:xfrm>
            <a:prstGeom prst="rect">
              <a:avLst/>
            </a:prstGeom>
            <a:noFill/>
            <a:ln w="76200">
              <a:solidFill>
                <a:srgbClr val="FFFF00"/>
              </a:solidFill>
            </a:ln>
          </p:spPr>
        </p:pic>
        <p:pic>
          <p:nvPicPr>
            <p:cNvPr id="28" name="Picture 2" descr="G:\images\images (27)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038600" y="1371600"/>
              <a:ext cx="1219200" cy="1038078"/>
            </a:xfrm>
            <a:prstGeom prst="rect">
              <a:avLst/>
            </a:prstGeom>
            <a:noFill/>
            <a:ln w="76200">
              <a:solidFill>
                <a:srgbClr val="FFFF00"/>
              </a:solidFill>
            </a:ln>
          </p:spPr>
        </p:pic>
        <p:pic>
          <p:nvPicPr>
            <p:cNvPr id="29" name="Picture 2" descr="G:\images\images (27)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410200" y="1371600"/>
              <a:ext cx="1219200" cy="1038078"/>
            </a:xfrm>
            <a:prstGeom prst="rect">
              <a:avLst/>
            </a:prstGeom>
            <a:noFill/>
            <a:ln w="76200">
              <a:solidFill>
                <a:srgbClr val="FFFF00"/>
              </a:solidFill>
            </a:ln>
          </p:spPr>
        </p:pic>
        <p:pic>
          <p:nvPicPr>
            <p:cNvPr id="30" name="Picture 2" descr="G:\images\images (27)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705600" y="228600"/>
              <a:ext cx="1219200" cy="1038078"/>
            </a:xfrm>
            <a:prstGeom prst="rect">
              <a:avLst/>
            </a:prstGeom>
            <a:noFill/>
            <a:ln w="76200">
              <a:solidFill>
                <a:srgbClr val="FFFF00"/>
              </a:solidFill>
            </a:ln>
          </p:spPr>
        </p:pic>
      </p:grpSp>
      <p:sp>
        <p:nvSpPr>
          <p:cNvPr id="31" name="Oval 30"/>
          <p:cNvSpPr/>
          <p:nvPr/>
        </p:nvSpPr>
        <p:spPr>
          <a:xfrm>
            <a:off x="7162800" y="1447800"/>
            <a:ext cx="1447800" cy="1371600"/>
          </a:xfrm>
          <a:prstGeom prst="ellipse">
            <a:avLst/>
          </a:prstGeom>
          <a:gradFill flip="none" rotWithShape="1"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৫</a:t>
            </a:r>
            <a:endParaRPr lang="en-GB" sz="16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4038600" y="3352800"/>
            <a:ext cx="3886200" cy="2181078"/>
            <a:chOff x="4038600" y="228600"/>
            <a:chExt cx="3886200" cy="2181078"/>
          </a:xfrm>
        </p:grpSpPr>
        <p:pic>
          <p:nvPicPr>
            <p:cNvPr id="34" name="Picture 2" descr="G:\images\images (27)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038600" y="228600"/>
              <a:ext cx="1219200" cy="1038078"/>
            </a:xfrm>
            <a:prstGeom prst="rect">
              <a:avLst/>
            </a:prstGeom>
            <a:noFill/>
            <a:ln w="76200">
              <a:solidFill>
                <a:srgbClr val="FFFF00"/>
              </a:solidFill>
            </a:ln>
          </p:spPr>
        </p:pic>
        <p:pic>
          <p:nvPicPr>
            <p:cNvPr id="35" name="Picture 2" descr="G:\images\images (27)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410200" y="228600"/>
              <a:ext cx="1219200" cy="1038078"/>
            </a:xfrm>
            <a:prstGeom prst="rect">
              <a:avLst/>
            </a:prstGeom>
            <a:noFill/>
            <a:ln w="76200">
              <a:solidFill>
                <a:srgbClr val="FFFF00"/>
              </a:solidFill>
            </a:ln>
          </p:spPr>
        </p:pic>
        <p:pic>
          <p:nvPicPr>
            <p:cNvPr id="36" name="Picture 2" descr="G:\images\images (27)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038600" y="1371600"/>
              <a:ext cx="1219200" cy="1038078"/>
            </a:xfrm>
            <a:prstGeom prst="rect">
              <a:avLst/>
            </a:prstGeom>
            <a:noFill/>
            <a:ln w="76200">
              <a:solidFill>
                <a:srgbClr val="FFFF00"/>
              </a:solidFill>
            </a:ln>
          </p:spPr>
        </p:pic>
        <p:pic>
          <p:nvPicPr>
            <p:cNvPr id="37" name="Picture 2" descr="G:\images\images (27)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410200" y="1371600"/>
              <a:ext cx="1219200" cy="1038078"/>
            </a:xfrm>
            <a:prstGeom prst="rect">
              <a:avLst/>
            </a:prstGeom>
            <a:noFill/>
            <a:ln w="76200">
              <a:solidFill>
                <a:srgbClr val="FFFF00"/>
              </a:solidFill>
            </a:ln>
          </p:spPr>
        </p:pic>
        <p:pic>
          <p:nvPicPr>
            <p:cNvPr id="38" name="Picture 2" descr="G:\images\images (27)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705600" y="228600"/>
              <a:ext cx="1219200" cy="1038078"/>
            </a:xfrm>
            <a:prstGeom prst="rect">
              <a:avLst/>
            </a:prstGeom>
            <a:noFill/>
            <a:ln w="76200">
              <a:solidFill>
                <a:srgbClr val="FFFF00"/>
              </a:solidFill>
            </a:ln>
          </p:spPr>
        </p:pic>
      </p:grpSp>
      <p:sp>
        <p:nvSpPr>
          <p:cNvPr id="39" name="Oval 38"/>
          <p:cNvSpPr/>
          <p:nvPr/>
        </p:nvSpPr>
        <p:spPr>
          <a:xfrm>
            <a:off x="7239000" y="4800600"/>
            <a:ext cx="1676400" cy="1600200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GB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228600" y="5791200"/>
            <a:ext cx="6477000" cy="914400"/>
            <a:chOff x="228600" y="5791200"/>
            <a:chExt cx="6477000" cy="914400"/>
          </a:xfrm>
        </p:grpSpPr>
        <p:sp>
          <p:nvSpPr>
            <p:cNvPr id="40" name="Rounded Rectangle 39"/>
            <p:cNvSpPr/>
            <p:nvPr/>
          </p:nvSpPr>
          <p:spPr>
            <a:xfrm>
              <a:off x="228600" y="5791200"/>
              <a:ext cx="1752600" cy="838200"/>
            </a:xfrm>
            <a:prstGeom prst="roundRect">
              <a:avLst/>
            </a:prstGeom>
            <a:blipFill>
              <a:blip r:embed="rId4"/>
              <a:tile tx="0" ty="0" sx="100000" sy="100000" flip="none" algn="tl"/>
            </a:blip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Division 40"/>
            <p:cNvSpPr/>
            <p:nvPr/>
          </p:nvSpPr>
          <p:spPr>
            <a:xfrm>
              <a:off x="2057400" y="5867400"/>
              <a:ext cx="762000" cy="762000"/>
            </a:xfrm>
            <a:prstGeom prst="mathDivid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2971800" y="5943600"/>
              <a:ext cx="1371600" cy="685800"/>
            </a:xfrm>
            <a:prstGeom prst="roundRect">
              <a:avLst/>
            </a:prstGeom>
            <a:blipFill>
              <a:blip r:embed="rId5"/>
              <a:tile tx="0" ty="0" sx="100000" sy="100000" flip="none" algn="tl"/>
            </a:blip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Equal 42"/>
            <p:cNvSpPr/>
            <p:nvPr/>
          </p:nvSpPr>
          <p:spPr>
            <a:xfrm>
              <a:off x="4495800" y="5867400"/>
              <a:ext cx="685800" cy="838200"/>
            </a:xfrm>
            <a:prstGeom prst="mathEqua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5410200" y="5943600"/>
              <a:ext cx="1295400" cy="76200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2286000" y="381000"/>
            <a:ext cx="4724400" cy="1295400"/>
          </a:xfrm>
          <a:prstGeom prst="horizontalScroll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err="1" smtClean="0">
                <a:solidFill>
                  <a:srgbClr val="FF0000"/>
                </a:solidFill>
                <a:latin typeface="NikoshLightBAN" pitchFamily="2" charset="0"/>
                <a:cs typeface="NikoshLightBAN" pitchFamily="2" charset="0"/>
              </a:rPr>
              <a:t>ধন্যবাদ</a:t>
            </a:r>
            <a:endParaRPr lang="en-GB" sz="8800" dirty="0">
              <a:solidFill>
                <a:srgbClr val="FF0000"/>
              </a:solidFill>
              <a:latin typeface="NikoshLightBAN" pitchFamily="2" charset="0"/>
              <a:cs typeface="NikoshLightBAN" pitchFamily="2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429000" y="3124200"/>
            <a:ext cx="2209800" cy="2145424"/>
            <a:chOff x="0" y="228600"/>
            <a:chExt cx="2209800" cy="2145424"/>
          </a:xfrm>
        </p:grpSpPr>
        <p:pic>
          <p:nvPicPr>
            <p:cNvPr id="5" name="Picture 2" descr="G:\images\images (25)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143000" y="1295400"/>
              <a:ext cx="1066800" cy="1002424"/>
            </a:xfrm>
            <a:prstGeom prst="rect">
              <a:avLst/>
            </a:prstGeom>
            <a:noFill/>
          </p:spPr>
        </p:pic>
        <p:pic>
          <p:nvPicPr>
            <p:cNvPr id="6" name="Picture 2" descr="G:\images\images (25)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143000" y="228600"/>
              <a:ext cx="1066800" cy="1002424"/>
            </a:xfrm>
            <a:prstGeom prst="rect">
              <a:avLst/>
            </a:prstGeom>
            <a:noFill/>
          </p:spPr>
        </p:pic>
        <p:pic>
          <p:nvPicPr>
            <p:cNvPr id="7" name="Picture 2" descr="G:\images\images (25)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1371600"/>
              <a:ext cx="1066800" cy="1002424"/>
            </a:xfrm>
            <a:prstGeom prst="rect">
              <a:avLst/>
            </a:prstGeom>
            <a:noFill/>
          </p:spPr>
        </p:pic>
        <p:pic>
          <p:nvPicPr>
            <p:cNvPr id="8" name="Picture 2" descr="G:\images\images (25)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228600"/>
              <a:ext cx="1066800" cy="100242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990600"/>
            <a:ext cx="8153400" cy="3785652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উপস্থাপনায়ঃ</a:t>
            </a:r>
            <a:endParaRPr lang="en-US" sz="48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মোয়াজ্জেম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হোসেন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রায়হান</a:t>
            </a:r>
            <a:endParaRPr lang="en-US" sz="48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সহাকারী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48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dirty="0" err="1" smtClean="0">
                <a:solidFill>
                  <a:srgbClr val="9A6AA2"/>
                </a:solidFill>
                <a:latin typeface="NikoshBAN" pitchFamily="2" charset="0"/>
                <a:cs typeface="NikoshBAN" pitchFamily="2" charset="0"/>
              </a:rPr>
              <a:t>বাদে</a:t>
            </a:r>
            <a:r>
              <a:rPr lang="en-US" sz="4800" dirty="0" smtClean="0">
                <a:solidFill>
                  <a:srgbClr val="9A6AA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9A6AA2"/>
                </a:solidFill>
                <a:latin typeface="NikoshBAN" pitchFamily="2" charset="0"/>
                <a:cs typeface="NikoshBAN" pitchFamily="2" charset="0"/>
              </a:rPr>
              <a:t>আমজানি</a:t>
            </a:r>
            <a:r>
              <a:rPr lang="en-US" sz="4800" dirty="0" smtClean="0">
                <a:solidFill>
                  <a:srgbClr val="9A6AA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9A6AA2"/>
                </a:solidFill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4800" dirty="0" smtClean="0">
                <a:solidFill>
                  <a:srgbClr val="9A6AA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9A6AA2"/>
                </a:solidFill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4800" dirty="0" smtClean="0">
                <a:solidFill>
                  <a:srgbClr val="9A6AA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9A6AA2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4800" dirty="0" smtClean="0">
              <a:solidFill>
                <a:srgbClr val="9A6AA2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dirty="0" err="1" smtClean="0">
                <a:solidFill>
                  <a:srgbClr val="9A6AA2"/>
                </a:solidFill>
                <a:latin typeface="NikoshBAN" pitchFamily="2" charset="0"/>
                <a:cs typeface="NikoshBAN" pitchFamily="2" charset="0"/>
              </a:rPr>
              <a:t>ঘাটাইল</a:t>
            </a:r>
            <a:r>
              <a:rPr lang="en-US" sz="4800" dirty="0" err="1" smtClean="0">
                <a:solidFill>
                  <a:srgbClr val="9A6AA2"/>
                </a:solidFill>
                <a:latin typeface="NikoshBAN" pitchFamily="2" charset="0"/>
                <a:cs typeface="NikoshBAN" pitchFamily="2" charset="0"/>
              </a:rPr>
              <a:t>,টাঙ্গাইল</a:t>
            </a:r>
            <a:r>
              <a:rPr lang="en-US" sz="4800" dirty="0" smtClean="0">
                <a:solidFill>
                  <a:srgbClr val="9A6AA2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685800"/>
            <a:ext cx="7315200" cy="5724644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  <a:tileRect r="-100000" b="-100000"/>
          </a:gradFill>
        </p:spPr>
        <p:txBody>
          <a:bodyPr wrap="square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6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60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শ্রেণিঃদ্বিতীয়</a:t>
            </a:r>
            <a:r>
              <a:rPr lang="en-US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  </a:t>
            </a:r>
          </a:p>
          <a:p>
            <a:pPr algn="ctr"/>
            <a:r>
              <a:rPr lang="en-US" sz="6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বিষয়ঃগণিত</a:t>
            </a:r>
            <a:endParaRPr lang="en-US" sz="60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6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শিরোনামঃ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GB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762000"/>
            <a:ext cx="8534400" cy="5478423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rect">
              <a:fillToRect l="100000" t="100000"/>
            </a:path>
            <a:tileRect r="-100000" b="-100000"/>
          </a:gradFill>
        </p:spPr>
        <p:txBody>
          <a:bodyPr wrap="square">
            <a:spAutoFit/>
          </a:bodyPr>
          <a:lstStyle/>
          <a:p>
            <a:pPr algn="ctr"/>
            <a:r>
              <a:rPr lang="en-US" sz="5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54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Font typeface="Wingdings" pitchFamily="2" charset="2"/>
              <a:buChar char="v"/>
            </a:pPr>
            <a:r>
              <a:rPr lang="en-US" sz="6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ছাত্রছাত্রিরা</a:t>
            </a:r>
            <a:r>
              <a:rPr lang="en-US" sz="6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উপকরণ</a:t>
            </a:r>
            <a:r>
              <a:rPr lang="en-US" sz="6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6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6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6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6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6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>
              <a:buFont typeface="Wingdings" pitchFamily="2" charset="2"/>
              <a:buChar char="v"/>
            </a:pPr>
            <a:r>
              <a:rPr lang="en-US" sz="6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গুণের</a:t>
            </a:r>
            <a:r>
              <a:rPr lang="en-US" sz="6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নামতা</a:t>
            </a:r>
            <a:r>
              <a:rPr lang="en-US" sz="6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6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6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6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6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6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endParaRPr lang="en-GB" sz="3200" dirty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10800000" flipV="1">
            <a:off x="762000" y="276024"/>
            <a:ext cx="7543799" cy="3908762"/>
          </a:xfrm>
          <a:prstGeom prst="rect">
            <a:avLst/>
          </a:prstGeom>
          <a:solidFill>
            <a:schemeClr val="bg1">
              <a:lumMod val="75000"/>
            </a:schemeClr>
          </a:solidFill>
          <a:effectLst>
            <a:outerShdw blurRad="50800" dist="50800" dir="5400000" algn="ctr" rotWithShape="0">
              <a:schemeClr val="bg2">
                <a:lumMod val="75000"/>
              </a:scheme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7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আবেগ</a:t>
            </a:r>
            <a:r>
              <a:rPr lang="en-US" sz="7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সৃষ্টি</a:t>
            </a:r>
            <a:endParaRPr lang="en-US" sz="72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ধাঁধাঁর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মাধ্যমেঃ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টপ</a:t>
            </a:r>
            <a:r>
              <a:rPr lang="en-US" sz="6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6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বলতো</a:t>
            </a:r>
            <a:r>
              <a:rPr lang="en-US" sz="6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লাটিম</a:t>
            </a:r>
            <a:r>
              <a:rPr lang="en-US" sz="6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ইংরেজি</a:t>
            </a:r>
            <a:r>
              <a:rPr lang="en-US" sz="6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6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?  </a:t>
            </a:r>
            <a:endParaRPr lang="en-GB" sz="44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GB" sz="4400" b="1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81000"/>
            <a:ext cx="8610600" cy="2819400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উপস্থাপন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বাস্তব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পর্যায়ঃ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পাতার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সাহা্য্যে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-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228600"/>
            <a:ext cx="620554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অর্ধবাস্তব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পর্যায়ঃ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en-GB" sz="44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1066800"/>
            <a:ext cx="8686800" cy="54102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7162800" y="1905000"/>
            <a:ext cx="990600" cy="609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rgbClr val="7030A0"/>
                </a:solidFill>
                <a:latin typeface="NikoshLightBAN" pitchFamily="2" charset="0"/>
                <a:cs typeface="NikoshLightBAN" pitchFamily="2" charset="0"/>
              </a:rPr>
              <a:t>২</a:t>
            </a:r>
            <a:endParaRPr lang="en-GB" sz="6600" dirty="0">
              <a:solidFill>
                <a:srgbClr val="7030A0"/>
              </a:solidFill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74" name="Rounded Rectangle 73"/>
          <p:cNvSpPr/>
          <p:nvPr/>
        </p:nvSpPr>
        <p:spPr>
          <a:xfrm>
            <a:off x="7162800" y="3352800"/>
            <a:ext cx="990600" cy="609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7030A0"/>
                </a:solidFill>
                <a:latin typeface="NikoshLightBAN" pitchFamily="2" charset="0"/>
                <a:cs typeface="NikoshLightBAN" pitchFamily="2" charset="0"/>
              </a:rPr>
              <a:t>২</a:t>
            </a:r>
            <a:endParaRPr lang="en-GB" sz="8000" dirty="0">
              <a:solidFill>
                <a:srgbClr val="7030A0"/>
              </a:solidFill>
              <a:latin typeface="NikoshLightBAN" pitchFamily="2" charset="0"/>
              <a:cs typeface="NikoshLightBAN" pitchFamily="2" charset="0"/>
            </a:endParaRPr>
          </a:p>
        </p:txBody>
      </p:sp>
      <p:grpSp>
        <p:nvGrpSpPr>
          <p:cNvPr id="75" name="Group 74"/>
          <p:cNvGrpSpPr/>
          <p:nvPr/>
        </p:nvGrpSpPr>
        <p:grpSpPr>
          <a:xfrm>
            <a:off x="533400" y="1981200"/>
            <a:ext cx="2541269" cy="2105024"/>
            <a:chOff x="533400" y="1447800"/>
            <a:chExt cx="2541269" cy="2105024"/>
          </a:xfrm>
        </p:grpSpPr>
        <p:pic>
          <p:nvPicPr>
            <p:cNvPr id="1026" name="Picture 2" descr="H:\indivasul-2\Ict -picture\Picture\Orioel-Bird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33400" y="1447800"/>
              <a:ext cx="1245869" cy="1038224"/>
            </a:xfrm>
            <a:prstGeom prst="rect">
              <a:avLst/>
            </a:prstGeom>
            <a:noFill/>
          </p:spPr>
        </p:pic>
        <p:pic>
          <p:nvPicPr>
            <p:cNvPr id="63" name="Picture 2" descr="H:\indivasul-2\Ict -picture\Picture\Orioel-Bird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33400" y="2514600"/>
              <a:ext cx="1245869" cy="1038224"/>
            </a:xfrm>
            <a:prstGeom prst="rect">
              <a:avLst/>
            </a:prstGeom>
            <a:noFill/>
          </p:spPr>
        </p:pic>
        <p:pic>
          <p:nvPicPr>
            <p:cNvPr id="65" name="Picture 2" descr="H:\indivasul-2\Ict -picture\Picture\Orioel-Bird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828800" y="2514600"/>
              <a:ext cx="1245869" cy="1038224"/>
            </a:xfrm>
            <a:prstGeom prst="rect">
              <a:avLst/>
            </a:prstGeom>
            <a:noFill/>
          </p:spPr>
        </p:pic>
        <p:pic>
          <p:nvPicPr>
            <p:cNvPr id="66" name="Picture 2" descr="H:\indivasul-2\Ict -picture\Picture\Orioel-Bird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828800" y="1447800"/>
              <a:ext cx="1245869" cy="1038224"/>
            </a:xfrm>
            <a:prstGeom prst="rect">
              <a:avLst/>
            </a:prstGeom>
            <a:noFill/>
          </p:spPr>
        </p:pic>
      </p:grpSp>
      <p:grpSp>
        <p:nvGrpSpPr>
          <p:cNvPr id="78" name="Group 77"/>
          <p:cNvGrpSpPr/>
          <p:nvPr/>
        </p:nvGrpSpPr>
        <p:grpSpPr>
          <a:xfrm>
            <a:off x="4267200" y="1676400"/>
            <a:ext cx="2541269" cy="1038224"/>
            <a:chOff x="4267200" y="1676400"/>
            <a:chExt cx="2541269" cy="1038224"/>
          </a:xfrm>
        </p:grpSpPr>
        <p:pic>
          <p:nvPicPr>
            <p:cNvPr id="76" name="Picture 2" descr="H:\indivasul-2\Ict -picture\Picture\Orioel-Bird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267200" y="1676400"/>
              <a:ext cx="1245869" cy="1038224"/>
            </a:xfrm>
            <a:prstGeom prst="rect">
              <a:avLst/>
            </a:prstGeom>
            <a:noFill/>
          </p:spPr>
        </p:pic>
        <p:pic>
          <p:nvPicPr>
            <p:cNvPr id="77" name="Picture 2" descr="H:\indivasul-2\Ict -picture\Picture\Orioel-Bird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562600" y="1676400"/>
              <a:ext cx="1245869" cy="1038224"/>
            </a:xfrm>
            <a:prstGeom prst="rect">
              <a:avLst/>
            </a:prstGeom>
            <a:noFill/>
          </p:spPr>
        </p:pic>
      </p:grpSp>
      <p:grpSp>
        <p:nvGrpSpPr>
          <p:cNvPr id="79" name="Group 78"/>
          <p:cNvGrpSpPr/>
          <p:nvPr/>
        </p:nvGrpSpPr>
        <p:grpSpPr>
          <a:xfrm>
            <a:off x="4267200" y="3200400"/>
            <a:ext cx="2541269" cy="1038224"/>
            <a:chOff x="4267200" y="1676400"/>
            <a:chExt cx="2541269" cy="1038224"/>
          </a:xfrm>
        </p:grpSpPr>
        <p:pic>
          <p:nvPicPr>
            <p:cNvPr id="80" name="Picture 2" descr="H:\indivasul-2\Ict -picture\Picture\Orioel-Bird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267200" y="1676400"/>
              <a:ext cx="1245869" cy="1038224"/>
            </a:xfrm>
            <a:prstGeom prst="rect">
              <a:avLst/>
            </a:prstGeom>
            <a:noFill/>
          </p:spPr>
        </p:pic>
        <p:pic>
          <p:nvPicPr>
            <p:cNvPr id="81" name="Picture 2" descr="H:\indivasul-2\Ict -picture\Picture\Orioel-Bird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562600" y="1676400"/>
              <a:ext cx="1245869" cy="1038224"/>
            </a:xfrm>
            <a:prstGeom prst="rect">
              <a:avLst/>
            </a:prstGeom>
            <a:noFill/>
          </p:spPr>
        </p:pic>
      </p:grpSp>
      <p:grpSp>
        <p:nvGrpSpPr>
          <p:cNvPr id="88" name="Group 87"/>
          <p:cNvGrpSpPr/>
          <p:nvPr/>
        </p:nvGrpSpPr>
        <p:grpSpPr>
          <a:xfrm>
            <a:off x="3048000" y="2209800"/>
            <a:ext cx="1143000" cy="1524000"/>
            <a:chOff x="3048000" y="2209800"/>
            <a:chExt cx="1143000" cy="1524000"/>
          </a:xfrm>
        </p:grpSpPr>
        <p:cxnSp>
          <p:nvCxnSpPr>
            <p:cNvPr id="83" name="Straight Arrow Connector 82"/>
            <p:cNvCxnSpPr/>
            <p:nvPr/>
          </p:nvCxnSpPr>
          <p:spPr>
            <a:xfrm flipV="1">
              <a:off x="3048000" y="2209800"/>
              <a:ext cx="1143000" cy="8382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/>
            <p:nvPr/>
          </p:nvCxnSpPr>
          <p:spPr>
            <a:xfrm>
              <a:off x="3124200" y="3048000"/>
              <a:ext cx="1066800" cy="6858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oup 94"/>
          <p:cNvGrpSpPr/>
          <p:nvPr/>
        </p:nvGrpSpPr>
        <p:grpSpPr>
          <a:xfrm>
            <a:off x="685800" y="4495800"/>
            <a:ext cx="7924800" cy="1143000"/>
            <a:chOff x="685800" y="4495800"/>
            <a:chExt cx="7924800" cy="1143000"/>
          </a:xfrm>
        </p:grpSpPr>
        <p:sp>
          <p:nvSpPr>
            <p:cNvPr id="89" name="Rectangle 88"/>
            <p:cNvSpPr/>
            <p:nvPr/>
          </p:nvSpPr>
          <p:spPr>
            <a:xfrm>
              <a:off x="685800" y="4495800"/>
              <a:ext cx="1600200" cy="1143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800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4</a:t>
              </a:r>
              <a:endParaRPr lang="en-GB" sz="8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90" name="Division 89"/>
            <p:cNvSpPr/>
            <p:nvPr/>
          </p:nvSpPr>
          <p:spPr>
            <a:xfrm>
              <a:off x="2514600" y="4572000"/>
              <a:ext cx="1447800" cy="990600"/>
            </a:xfrm>
            <a:prstGeom prst="mathDivid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FF0000"/>
                </a:solidFill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4267200" y="4495800"/>
              <a:ext cx="1600200" cy="1066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800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2</a:t>
              </a:r>
              <a:endParaRPr lang="en-GB" sz="8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92" name="Equal 91"/>
            <p:cNvSpPr/>
            <p:nvPr/>
          </p:nvSpPr>
          <p:spPr>
            <a:xfrm>
              <a:off x="5943600" y="4572000"/>
              <a:ext cx="1066800" cy="914400"/>
            </a:xfrm>
            <a:prstGeom prst="mathEqual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7086600" y="4495800"/>
              <a:ext cx="1524000" cy="1066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2</a:t>
              </a:r>
              <a:endParaRPr lang="en-GB" sz="8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3" grpId="0" animBg="1"/>
      <p:bldP spid="7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28600" y="228600"/>
            <a:ext cx="8610600" cy="6400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GB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57200" y="1524000"/>
            <a:ext cx="2706818" cy="2981325"/>
            <a:chOff x="533400" y="2667000"/>
            <a:chExt cx="2706818" cy="2981325"/>
          </a:xfrm>
        </p:grpSpPr>
        <p:pic>
          <p:nvPicPr>
            <p:cNvPr id="2051" name="Picture 3" descr="H:\indivasul-2\Ict -picture\salma\seimages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905000" y="4648200"/>
              <a:ext cx="1335218" cy="1000125"/>
            </a:xfrm>
            <a:prstGeom prst="rect">
              <a:avLst/>
            </a:prstGeom>
            <a:noFill/>
          </p:spPr>
        </p:pic>
        <p:pic>
          <p:nvPicPr>
            <p:cNvPr id="5" name="Picture 3" descr="H:\indivasul-2\Ict -picture\salma\seimages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33400" y="3657600"/>
              <a:ext cx="1335218" cy="1000125"/>
            </a:xfrm>
            <a:prstGeom prst="rect">
              <a:avLst/>
            </a:prstGeom>
            <a:noFill/>
          </p:spPr>
        </p:pic>
        <p:pic>
          <p:nvPicPr>
            <p:cNvPr id="6" name="Picture 3" descr="H:\indivasul-2\Ict -picture\salma\seimages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905000" y="3657600"/>
              <a:ext cx="1335218" cy="1000125"/>
            </a:xfrm>
            <a:prstGeom prst="rect">
              <a:avLst/>
            </a:prstGeom>
            <a:noFill/>
          </p:spPr>
        </p:pic>
        <p:pic>
          <p:nvPicPr>
            <p:cNvPr id="7" name="Picture 3" descr="H:\indivasul-2\Ict -picture\salma\seimages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905000" y="2667000"/>
              <a:ext cx="1335218" cy="1000125"/>
            </a:xfrm>
            <a:prstGeom prst="rect">
              <a:avLst/>
            </a:prstGeom>
            <a:noFill/>
          </p:spPr>
        </p:pic>
        <p:pic>
          <p:nvPicPr>
            <p:cNvPr id="8" name="Picture 3" descr="H:\indivasul-2\Ict -picture\salma\seimages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33400" y="2667000"/>
              <a:ext cx="1335218" cy="1000125"/>
            </a:xfrm>
            <a:prstGeom prst="rect">
              <a:avLst/>
            </a:prstGeom>
            <a:noFill/>
          </p:spPr>
        </p:pic>
        <p:pic>
          <p:nvPicPr>
            <p:cNvPr id="9" name="Picture 3" descr="H:\indivasul-2\Ict -picture\salma\seimages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33400" y="4648200"/>
              <a:ext cx="1335218" cy="1000125"/>
            </a:xfrm>
            <a:prstGeom prst="rect">
              <a:avLst/>
            </a:prstGeom>
            <a:noFill/>
          </p:spPr>
        </p:pic>
      </p:grpSp>
      <p:grpSp>
        <p:nvGrpSpPr>
          <p:cNvPr id="16" name="Group 15"/>
          <p:cNvGrpSpPr/>
          <p:nvPr/>
        </p:nvGrpSpPr>
        <p:grpSpPr>
          <a:xfrm>
            <a:off x="4495800" y="533400"/>
            <a:ext cx="2630618" cy="1000125"/>
            <a:chOff x="6324600" y="381000"/>
            <a:chExt cx="2630618" cy="1000125"/>
          </a:xfrm>
        </p:grpSpPr>
        <p:pic>
          <p:nvPicPr>
            <p:cNvPr id="14" name="Picture 3" descr="H:\indivasul-2\Ict -picture\salma\seimages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620000" y="381000"/>
              <a:ext cx="1335218" cy="1000125"/>
            </a:xfrm>
            <a:prstGeom prst="rect">
              <a:avLst/>
            </a:prstGeom>
            <a:noFill/>
          </p:spPr>
        </p:pic>
        <p:pic>
          <p:nvPicPr>
            <p:cNvPr id="15" name="Picture 3" descr="H:\indivasul-2\Ict -picture\salma\seimages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324600" y="381000"/>
              <a:ext cx="1335218" cy="1000125"/>
            </a:xfrm>
            <a:prstGeom prst="rect">
              <a:avLst/>
            </a:prstGeom>
            <a:noFill/>
          </p:spPr>
        </p:pic>
      </p:grpSp>
      <p:grpSp>
        <p:nvGrpSpPr>
          <p:cNvPr id="17" name="Group 16"/>
          <p:cNvGrpSpPr/>
          <p:nvPr/>
        </p:nvGrpSpPr>
        <p:grpSpPr>
          <a:xfrm>
            <a:off x="4648200" y="2514600"/>
            <a:ext cx="2630618" cy="1000125"/>
            <a:chOff x="6324600" y="381000"/>
            <a:chExt cx="2630618" cy="1000125"/>
          </a:xfrm>
        </p:grpSpPr>
        <p:pic>
          <p:nvPicPr>
            <p:cNvPr id="18" name="Picture 3" descr="H:\indivasul-2\Ict -picture\salma\seimages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620000" y="381000"/>
              <a:ext cx="1335218" cy="1000125"/>
            </a:xfrm>
            <a:prstGeom prst="rect">
              <a:avLst/>
            </a:prstGeom>
            <a:noFill/>
          </p:spPr>
        </p:pic>
        <p:pic>
          <p:nvPicPr>
            <p:cNvPr id="19" name="Picture 3" descr="H:\indivasul-2\Ict -picture\salma\seimages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324600" y="381000"/>
              <a:ext cx="1335218" cy="1000125"/>
            </a:xfrm>
            <a:prstGeom prst="rect">
              <a:avLst/>
            </a:prstGeom>
            <a:noFill/>
          </p:spPr>
        </p:pic>
      </p:grpSp>
      <p:grpSp>
        <p:nvGrpSpPr>
          <p:cNvPr id="20" name="Group 19"/>
          <p:cNvGrpSpPr/>
          <p:nvPr/>
        </p:nvGrpSpPr>
        <p:grpSpPr>
          <a:xfrm>
            <a:off x="4419600" y="4114800"/>
            <a:ext cx="2630618" cy="1000125"/>
            <a:chOff x="6324600" y="381000"/>
            <a:chExt cx="2630618" cy="1000125"/>
          </a:xfrm>
        </p:grpSpPr>
        <p:pic>
          <p:nvPicPr>
            <p:cNvPr id="21" name="Picture 3" descr="H:\indivasul-2\Ict -picture\salma\seimages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620000" y="381000"/>
              <a:ext cx="1335218" cy="1000125"/>
            </a:xfrm>
            <a:prstGeom prst="rect">
              <a:avLst/>
            </a:prstGeom>
            <a:noFill/>
          </p:spPr>
        </p:pic>
        <p:pic>
          <p:nvPicPr>
            <p:cNvPr id="22" name="Picture 3" descr="H:\indivasul-2\Ict -picture\salma\seimages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324600" y="381000"/>
              <a:ext cx="1335218" cy="1000125"/>
            </a:xfrm>
            <a:prstGeom prst="rect">
              <a:avLst/>
            </a:prstGeom>
            <a:noFill/>
          </p:spPr>
        </p:pic>
      </p:grpSp>
      <p:grpSp>
        <p:nvGrpSpPr>
          <p:cNvPr id="33" name="Group 32"/>
          <p:cNvGrpSpPr/>
          <p:nvPr/>
        </p:nvGrpSpPr>
        <p:grpSpPr>
          <a:xfrm>
            <a:off x="2821573" y="2148749"/>
            <a:ext cx="2349339" cy="2798133"/>
            <a:chOff x="2821573" y="2148749"/>
            <a:chExt cx="2349339" cy="2798133"/>
          </a:xfrm>
        </p:grpSpPr>
        <p:sp>
          <p:nvSpPr>
            <p:cNvPr id="23" name="Right Arrow 22"/>
            <p:cNvSpPr/>
            <p:nvPr/>
          </p:nvSpPr>
          <p:spPr>
            <a:xfrm rot="19259570">
              <a:off x="2821573" y="2148749"/>
              <a:ext cx="2349339" cy="34457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Right Arrow 23"/>
            <p:cNvSpPr/>
            <p:nvPr/>
          </p:nvSpPr>
          <p:spPr>
            <a:xfrm rot="2758189">
              <a:off x="2827676" y="3864442"/>
              <a:ext cx="1823399" cy="341482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Right Arrow 24"/>
            <p:cNvSpPr/>
            <p:nvPr/>
          </p:nvSpPr>
          <p:spPr>
            <a:xfrm>
              <a:off x="3124200" y="3048000"/>
              <a:ext cx="1524000" cy="381000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6" name="Rectangle 25"/>
          <p:cNvSpPr/>
          <p:nvPr/>
        </p:nvSpPr>
        <p:spPr>
          <a:xfrm>
            <a:off x="7543800" y="609600"/>
            <a:ext cx="11430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</a:t>
            </a:r>
            <a:endParaRPr lang="en-GB" sz="7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696200" y="2514600"/>
            <a:ext cx="1066800" cy="99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</a:t>
            </a:r>
            <a:endParaRPr lang="en-GB" sz="8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543800" y="4114800"/>
            <a:ext cx="1066800" cy="99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</a:t>
            </a:r>
            <a:endParaRPr lang="en-GB" sz="8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762000" y="5486400"/>
            <a:ext cx="7696200" cy="1066800"/>
            <a:chOff x="762000" y="5486400"/>
            <a:chExt cx="7696200" cy="1066800"/>
          </a:xfrm>
        </p:grpSpPr>
        <p:sp>
          <p:nvSpPr>
            <p:cNvPr id="29" name="Rectangle 28"/>
            <p:cNvSpPr/>
            <p:nvPr/>
          </p:nvSpPr>
          <p:spPr>
            <a:xfrm>
              <a:off x="762000" y="5486400"/>
              <a:ext cx="7696200" cy="1066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200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৬     ৩     ২</a:t>
              </a:r>
              <a:endParaRPr lang="en-GB" sz="7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0" name="Division 29"/>
            <p:cNvSpPr/>
            <p:nvPr/>
          </p:nvSpPr>
          <p:spPr>
            <a:xfrm>
              <a:off x="3352800" y="5638800"/>
              <a:ext cx="838200" cy="762000"/>
            </a:xfrm>
            <a:prstGeom prst="mathDivid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FF0000"/>
                </a:solidFill>
              </a:endParaRPr>
            </a:p>
          </p:txBody>
        </p:sp>
        <p:sp>
          <p:nvSpPr>
            <p:cNvPr id="31" name="Equal 30"/>
            <p:cNvSpPr/>
            <p:nvPr/>
          </p:nvSpPr>
          <p:spPr>
            <a:xfrm>
              <a:off x="5181600" y="5715000"/>
              <a:ext cx="609600" cy="685800"/>
            </a:xfrm>
            <a:prstGeom prst="mathEqual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800" decel="100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4038600" y="3200400"/>
            <a:ext cx="2514600" cy="2286000"/>
            <a:chOff x="0" y="228600"/>
            <a:chExt cx="2209800" cy="2145424"/>
          </a:xfrm>
        </p:grpSpPr>
        <p:pic>
          <p:nvPicPr>
            <p:cNvPr id="27" name="Picture 2" descr="G:\images\images (25)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143000" y="1295400"/>
              <a:ext cx="1066800" cy="1002424"/>
            </a:xfrm>
            <a:prstGeom prst="rect">
              <a:avLst/>
            </a:prstGeom>
            <a:noFill/>
          </p:spPr>
        </p:pic>
        <p:pic>
          <p:nvPicPr>
            <p:cNvPr id="28" name="Picture 2" descr="G:\images\images (25)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143000" y="228600"/>
              <a:ext cx="1066800" cy="1002424"/>
            </a:xfrm>
            <a:prstGeom prst="rect">
              <a:avLst/>
            </a:prstGeom>
            <a:noFill/>
          </p:spPr>
        </p:pic>
        <p:pic>
          <p:nvPicPr>
            <p:cNvPr id="29" name="Picture 2" descr="G:\images\images (25)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1371600"/>
              <a:ext cx="1066800" cy="1002424"/>
            </a:xfrm>
            <a:prstGeom prst="rect">
              <a:avLst/>
            </a:prstGeom>
            <a:noFill/>
          </p:spPr>
        </p:pic>
        <p:pic>
          <p:nvPicPr>
            <p:cNvPr id="30" name="Picture 2" descr="G:\images\images (25)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228600"/>
              <a:ext cx="1066800" cy="1002424"/>
            </a:xfrm>
            <a:prstGeom prst="rect">
              <a:avLst/>
            </a:prstGeom>
            <a:noFill/>
          </p:spPr>
        </p:pic>
      </p:grpSp>
      <p:grpSp>
        <p:nvGrpSpPr>
          <p:cNvPr id="16" name="Group 15"/>
          <p:cNvGrpSpPr/>
          <p:nvPr/>
        </p:nvGrpSpPr>
        <p:grpSpPr>
          <a:xfrm>
            <a:off x="4038600" y="304800"/>
            <a:ext cx="2209800" cy="2145424"/>
            <a:chOff x="0" y="228600"/>
            <a:chExt cx="2209800" cy="2145424"/>
          </a:xfrm>
        </p:grpSpPr>
        <p:pic>
          <p:nvPicPr>
            <p:cNvPr id="17" name="Picture 2" descr="G:\images\images (25)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143000" y="1295400"/>
              <a:ext cx="1066800" cy="1002424"/>
            </a:xfrm>
            <a:prstGeom prst="rect">
              <a:avLst/>
            </a:prstGeom>
            <a:noFill/>
          </p:spPr>
        </p:pic>
        <p:pic>
          <p:nvPicPr>
            <p:cNvPr id="18" name="Picture 2" descr="G:\images\images (25)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143000" y="228600"/>
              <a:ext cx="1066800" cy="1002424"/>
            </a:xfrm>
            <a:prstGeom prst="rect">
              <a:avLst/>
            </a:prstGeom>
            <a:noFill/>
          </p:spPr>
        </p:pic>
        <p:pic>
          <p:nvPicPr>
            <p:cNvPr id="19" name="Picture 2" descr="G:\images\images (25)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1371600"/>
              <a:ext cx="1066800" cy="1002424"/>
            </a:xfrm>
            <a:prstGeom prst="rect">
              <a:avLst/>
            </a:prstGeom>
            <a:noFill/>
          </p:spPr>
        </p:pic>
        <p:pic>
          <p:nvPicPr>
            <p:cNvPr id="20" name="Picture 2" descr="G:\images\images (25)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228600"/>
              <a:ext cx="1066800" cy="1002424"/>
            </a:xfrm>
            <a:prstGeom prst="rect">
              <a:avLst/>
            </a:prstGeom>
            <a:noFill/>
          </p:spPr>
        </p:pic>
      </p:grpSp>
      <p:grpSp>
        <p:nvGrpSpPr>
          <p:cNvPr id="31" name="Group 30"/>
          <p:cNvGrpSpPr/>
          <p:nvPr/>
        </p:nvGrpSpPr>
        <p:grpSpPr>
          <a:xfrm>
            <a:off x="228600" y="838200"/>
            <a:ext cx="2286000" cy="4507624"/>
            <a:chOff x="152400" y="228600"/>
            <a:chExt cx="2286000" cy="4507624"/>
          </a:xfrm>
        </p:grpSpPr>
        <p:grpSp>
          <p:nvGrpSpPr>
            <p:cNvPr id="15" name="Group 14"/>
            <p:cNvGrpSpPr/>
            <p:nvPr/>
          </p:nvGrpSpPr>
          <p:grpSpPr>
            <a:xfrm>
              <a:off x="228600" y="228600"/>
              <a:ext cx="2209800" cy="2145424"/>
              <a:chOff x="0" y="228600"/>
              <a:chExt cx="2209800" cy="2145424"/>
            </a:xfrm>
          </p:grpSpPr>
          <p:pic>
            <p:nvPicPr>
              <p:cNvPr id="11" name="Picture 2" descr="G:\images\images (25).jpg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1143000" y="1295400"/>
                <a:ext cx="1066800" cy="1002424"/>
              </a:xfrm>
              <a:prstGeom prst="rect">
                <a:avLst/>
              </a:prstGeom>
              <a:noFill/>
            </p:spPr>
          </p:pic>
          <p:pic>
            <p:nvPicPr>
              <p:cNvPr id="12" name="Picture 2" descr="G:\images\images (25).jpg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1143000" y="228600"/>
                <a:ext cx="1066800" cy="1002424"/>
              </a:xfrm>
              <a:prstGeom prst="rect">
                <a:avLst/>
              </a:prstGeom>
              <a:noFill/>
            </p:spPr>
          </p:pic>
          <p:pic>
            <p:nvPicPr>
              <p:cNvPr id="13" name="Picture 2" descr="G:\images\images (25).jpg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0" y="1371600"/>
                <a:ext cx="1066800" cy="1002424"/>
              </a:xfrm>
              <a:prstGeom prst="rect">
                <a:avLst/>
              </a:prstGeom>
              <a:noFill/>
            </p:spPr>
          </p:pic>
          <p:pic>
            <p:nvPicPr>
              <p:cNvPr id="14" name="Picture 2" descr="G:\images\images (25).jpg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0" y="228600"/>
                <a:ext cx="1066800" cy="1002424"/>
              </a:xfrm>
              <a:prstGeom prst="rect">
                <a:avLst/>
              </a:prstGeom>
              <a:noFill/>
            </p:spPr>
          </p:pic>
        </p:grpSp>
        <p:grpSp>
          <p:nvGrpSpPr>
            <p:cNvPr id="21" name="Group 20"/>
            <p:cNvGrpSpPr/>
            <p:nvPr/>
          </p:nvGrpSpPr>
          <p:grpSpPr>
            <a:xfrm>
              <a:off x="152400" y="2590800"/>
              <a:ext cx="2209800" cy="2145424"/>
              <a:chOff x="0" y="228600"/>
              <a:chExt cx="2209800" cy="2145424"/>
            </a:xfrm>
          </p:grpSpPr>
          <p:pic>
            <p:nvPicPr>
              <p:cNvPr id="22" name="Picture 2" descr="G:\images\images (25).jpg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1143000" y="1295400"/>
                <a:ext cx="1066800" cy="1002424"/>
              </a:xfrm>
              <a:prstGeom prst="rect">
                <a:avLst/>
              </a:prstGeom>
              <a:noFill/>
            </p:spPr>
          </p:pic>
          <p:pic>
            <p:nvPicPr>
              <p:cNvPr id="23" name="Picture 2" descr="G:\images\images (25).jpg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1143000" y="228600"/>
                <a:ext cx="1066800" cy="1002424"/>
              </a:xfrm>
              <a:prstGeom prst="rect">
                <a:avLst/>
              </a:prstGeom>
              <a:noFill/>
            </p:spPr>
          </p:pic>
          <p:pic>
            <p:nvPicPr>
              <p:cNvPr id="24" name="Picture 2" descr="G:\images\images (25).jpg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0" y="1371600"/>
                <a:ext cx="1066800" cy="1002424"/>
              </a:xfrm>
              <a:prstGeom prst="rect">
                <a:avLst/>
              </a:prstGeom>
              <a:noFill/>
            </p:spPr>
          </p:pic>
          <p:pic>
            <p:nvPicPr>
              <p:cNvPr id="25" name="Picture 2" descr="G:\images\images (25).jpg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0" y="228600"/>
                <a:ext cx="1066800" cy="1002424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32" name="Rectangle 31"/>
          <p:cNvSpPr/>
          <p:nvPr/>
        </p:nvSpPr>
        <p:spPr>
          <a:xfrm>
            <a:off x="228600" y="685800"/>
            <a:ext cx="2286000" cy="48006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3962400" y="304800"/>
            <a:ext cx="2362200" cy="22098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3962400" y="3200400"/>
            <a:ext cx="2590800" cy="22098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/>
          <p:cNvSpPr/>
          <p:nvPr/>
        </p:nvSpPr>
        <p:spPr>
          <a:xfrm>
            <a:off x="7086600" y="533400"/>
            <a:ext cx="1447800" cy="1447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৪</a:t>
            </a:r>
            <a:endParaRPr lang="en-GB" sz="13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7162800" y="3276600"/>
            <a:ext cx="1524000" cy="1524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৪</a:t>
            </a:r>
            <a:endParaRPr lang="en-GB" sz="13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2150049" y="2069019"/>
            <a:ext cx="2000509" cy="1754285"/>
            <a:chOff x="2150049" y="2069019"/>
            <a:chExt cx="2000509" cy="1754285"/>
          </a:xfrm>
        </p:grpSpPr>
        <p:sp>
          <p:nvSpPr>
            <p:cNvPr id="40" name="Right Arrow 39"/>
            <p:cNvSpPr/>
            <p:nvPr/>
          </p:nvSpPr>
          <p:spPr>
            <a:xfrm rot="18977017">
              <a:off x="2169358" y="2069019"/>
              <a:ext cx="1981200" cy="457200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Right Arrow 40"/>
            <p:cNvSpPr/>
            <p:nvPr/>
          </p:nvSpPr>
          <p:spPr>
            <a:xfrm rot="2640639">
              <a:off x="2150049" y="3366104"/>
              <a:ext cx="1981200" cy="457200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800" decel="100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5" grpId="0" animBg="1"/>
      <p:bldP spid="3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103</Words>
  <Application>Microsoft Office PowerPoint</Application>
  <PresentationFormat>On-screen Show (4:3)</PresentationFormat>
  <Paragraphs>51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NikoshBAN</vt:lpstr>
      <vt:lpstr>NikoshLightBAN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Islam</dc:creator>
  <cp:lastModifiedBy>Computer Source</cp:lastModifiedBy>
  <cp:revision>77</cp:revision>
  <dcterms:created xsi:type="dcterms:W3CDTF">2006-08-16T00:00:00Z</dcterms:created>
  <dcterms:modified xsi:type="dcterms:W3CDTF">2020-02-24T05:21:18Z</dcterms:modified>
</cp:coreProperties>
</file>