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2" r:id="rId3"/>
    <p:sldId id="264" r:id="rId4"/>
    <p:sldId id="278" r:id="rId5"/>
    <p:sldId id="279" r:id="rId6"/>
    <p:sldId id="260" r:id="rId7"/>
    <p:sldId id="261" r:id="rId8"/>
    <p:sldId id="263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658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6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0A4F-1D2B-4C97-B2F8-B27938C9CF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70CC-867F-488D-9149-E687D267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umming Junction 1"/>
          <p:cNvSpPr/>
          <p:nvPr/>
        </p:nvSpPr>
        <p:spPr>
          <a:xfrm>
            <a:off x="1417984" y="278296"/>
            <a:ext cx="8945216" cy="6308033"/>
          </a:xfrm>
          <a:prstGeom prst="flowChartSummingJunction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4" y="2630208"/>
            <a:ext cx="3641892" cy="3532403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Oval Callout 3"/>
          <p:cNvSpPr/>
          <p:nvPr/>
        </p:nvSpPr>
        <p:spPr>
          <a:xfrm>
            <a:off x="1595659" y="0"/>
            <a:ext cx="4956314" cy="2239617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472393" y="5565914"/>
            <a:ext cx="2372140" cy="1292086"/>
          </a:xfrm>
          <a:prstGeom prst="flowChartConnector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33" y="1060174"/>
            <a:ext cx="5135431" cy="51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65" y="4094923"/>
            <a:ext cx="4280453" cy="21335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Flowchart: Terminator 3"/>
          <p:cNvSpPr/>
          <p:nvPr/>
        </p:nvSpPr>
        <p:spPr>
          <a:xfrm rot="2081447">
            <a:off x="6993683" y="4793577"/>
            <a:ext cx="1818770" cy="769421"/>
          </a:xfrm>
          <a:prstGeom prst="flowChartTerminator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160104" y="234239"/>
            <a:ext cx="6308036" cy="3436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ছবিগুলোর আকৃতি কেমন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38" y="1577010"/>
            <a:ext cx="3919397" cy="3207026"/>
          </a:xfrm>
          <a:prstGeom prst="rect">
            <a:avLst/>
          </a:prstGeom>
          <a:solidFill>
            <a:srgbClr val="7030A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Oval Callout 2"/>
          <p:cNvSpPr/>
          <p:nvPr/>
        </p:nvSpPr>
        <p:spPr>
          <a:xfrm>
            <a:off x="3180522" y="159027"/>
            <a:ext cx="3644348" cy="1060173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গুলো কী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784035" y="5499652"/>
            <a:ext cx="1457740" cy="702498"/>
          </a:xfrm>
          <a:prstGeom prst="flowChartTermina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সমুচা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053" y="3180523"/>
            <a:ext cx="2862469" cy="9541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 কেমন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626494" y="2438400"/>
            <a:ext cx="3955906" cy="1703833"/>
          </a:xfrm>
          <a:prstGeom prst="lef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তিনকোনা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06" y="2304636"/>
            <a:ext cx="5155094" cy="274444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 rot="10800000" flipV="1">
            <a:off x="2968485" y="212035"/>
            <a:ext cx="4969566" cy="993913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35897" y="5526158"/>
            <a:ext cx="1709530" cy="6216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97565" y="3180522"/>
            <a:ext cx="2570920" cy="1179443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এটির আকৃতি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কেমন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58470" y="3352799"/>
            <a:ext cx="3021496" cy="100716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AC4F85B-E004-6341-8A06-B34C44DFF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038439"/>
            <a:ext cx="2590800" cy="2311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C12398-14F4-DD43-803F-E4D1A6A9A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6" y="1227759"/>
            <a:ext cx="1480877" cy="19436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6568CEA0-17F4-1A40-88D6-899DDDB71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30" y="1241932"/>
            <a:ext cx="3921302" cy="1715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05A0AAC-BFA2-344B-8067-4DE766E3D6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4"/>
          <a:stretch/>
        </p:blipFill>
        <p:spPr>
          <a:xfrm>
            <a:off x="136415" y="3425268"/>
            <a:ext cx="2899674" cy="2164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28E814-FA10-2B4E-8C8A-80FEC84B7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29" y="3425267"/>
            <a:ext cx="3261284" cy="21644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1897" y="90649"/>
            <a:ext cx="6679094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আরোও কিছু আকৃতি দেখি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 rot="19918191">
            <a:off x="3074669" y="4769668"/>
            <a:ext cx="4777740" cy="705398"/>
          </a:xfrm>
          <a:prstGeom prst="round1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চারকোনা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30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A46CDFB0-E99E-6B42-820E-CDAB9F8AF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4" y="469649"/>
            <a:ext cx="2015370" cy="1571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60895F2-C14A-6646-B75B-58878A6FA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40" y="575667"/>
            <a:ext cx="1901052" cy="1571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7C38C9-0E5F-5A41-9A88-2152EAB35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38" y="469649"/>
            <a:ext cx="1924404" cy="1571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9700E70-1EA2-FF47-A24E-06C866BC4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44" y="469648"/>
            <a:ext cx="1898297" cy="15719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D0EEFB7-B1EC-A141-B778-132B8D314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9" y="4845629"/>
            <a:ext cx="2477351" cy="18580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83E9A76-D8D7-9C4C-9627-607C646E78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78" y="4327835"/>
            <a:ext cx="2375807" cy="23758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BA4A3853-8048-8245-9DED-CB04AF8F93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23" y="4422124"/>
            <a:ext cx="1986044" cy="21872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D3AACD0-F734-ED43-B2E0-3EF03C306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44" y="4502945"/>
            <a:ext cx="2875381" cy="22006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Rectangle 9"/>
          <p:cNvSpPr/>
          <p:nvPr/>
        </p:nvSpPr>
        <p:spPr>
          <a:xfrm>
            <a:off x="264525" y="2650836"/>
            <a:ext cx="5153296" cy="7553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আরোও কিছু আকৃতি দেখি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6923" y="2650836"/>
            <a:ext cx="4993077" cy="7553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এইগুলো তিনকোনা আকৃতির বস্তু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63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2842" y="1338049"/>
            <a:ext cx="2112264" cy="1504962"/>
          </a:xfrm>
          <a:prstGeom prst="rect">
            <a:avLst/>
          </a:prstGeom>
          <a:solidFill>
            <a:srgbClr val="0070C0"/>
          </a:solidFill>
          <a:ln w="28575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07706" y="3009543"/>
            <a:ext cx="2057400" cy="18460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9192238" y="5022156"/>
            <a:ext cx="2688336" cy="1603112"/>
          </a:xfrm>
          <a:prstGeom prst="triangle">
            <a:avLst/>
          </a:prstGeom>
          <a:solidFill>
            <a:srgbClr val="FF00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479235" y="119271"/>
            <a:ext cx="7582099" cy="10522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আকৃতিগুলো মিলকর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826" y="119271"/>
            <a:ext cx="2769704" cy="609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390" y="1948067"/>
            <a:ext cx="3260035" cy="510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 আকৃতি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391" y="3366051"/>
            <a:ext cx="3260035" cy="569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তিনকোনা আকৃতি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391" y="5201478"/>
            <a:ext cx="3260034" cy="602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16112">
            <a:off x="4232106" y="2902211"/>
            <a:ext cx="5283270" cy="357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395892">
            <a:off x="4414909" y="4594207"/>
            <a:ext cx="5358592" cy="424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9533424">
            <a:off x="3864854" y="3724816"/>
            <a:ext cx="5651005" cy="42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324EA1E-4F95-4CDC-9C31-F201E2FA70C7}"/>
              </a:ext>
            </a:extLst>
          </p:cNvPr>
          <p:cNvSpPr txBox="1"/>
          <p:nvPr/>
        </p:nvSpPr>
        <p:spPr>
          <a:xfrm>
            <a:off x="3988904" y="236114"/>
            <a:ext cx="7951304" cy="221599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3" y="397565"/>
            <a:ext cx="2667000" cy="17526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Rounded Rectangle 4"/>
          <p:cNvSpPr/>
          <p:nvPr/>
        </p:nvSpPr>
        <p:spPr>
          <a:xfrm>
            <a:off x="389283" y="2739887"/>
            <a:ext cx="11431656" cy="411811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ড়িতে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আকৃতি, তিনকোনা আকৃতি ও  গোল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BD" sz="7200" smtClean="0">
                <a:latin typeface="NikoshBAN" panose="02000000000000000000" pitchFamily="2" charset="0"/>
                <a:cs typeface="NikoshBAN" panose="02000000000000000000" pitchFamily="2" charset="0"/>
              </a:rPr>
              <a:t>কী বস্তু আছে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দেখে তোমার আব্বা/আম্মার সাথে বলবে ।</a:t>
            </a:r>
            <a:endParaRPr lang="bn-BD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umming Junction 1"/>
          <p:cNvSpPr/>
          <p:nvPr/>
        </p:nvSpPr>
        <p:spPr>
          <a:xfrm>
            <a:off x="1417984" y="278296"/>
            <a:ext cx="8945216" cy="6308033"/>
          </a:xfrm>
          <a:prstGeom prst="flowChartSummingJuncti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2398643"/>
            <a:ext cx="12046226" cy="42771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Cross 3"/>
          <p:cNvSpPr/>
          <p:nvPr/>
        </p:nvSpPr>
        <p:spPr>
          <a:xfrm>
            <a:off x="1" y="212035"/>
            <a:ext cx="12006470" cy="2001078"/>
          </a:xfrm>
          <a:prstGeom prst="pl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3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0" y="0"/>
            <a:ext cx="12090400" cy="3286539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465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286539"/>
            <a:ext cx="12090400" cy="357146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38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on 2"/>
          <p:cNvSpPr/>
          <p:nvPr/>
        </p:nvSpPr>
        <p:spPr>
          <a:xfrm>
            <a:off x="149944" y="1468599"/>
            <a:ext cx="3074504" cy="3461209"/>
          </a:xfrm>
          <a:prstGeom prst="mo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3458816" y="1468599"/>
            <a:ext cx="7169427" cy="508883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মোমেন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ধর্মপাশা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21424"/>
            <a:ext cx="1149928" cy="11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1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90336"/>
            <a:ext cx="12191999" cy="378565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ণামঃ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0" y="0"/>
            <a:ext cx="12072730" cy="14465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 </a:t>
            </a:r>
            <a:r>
              <a:rPr lang="bn-BD" sz="8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17193AA-CDFC-4341-AD36-8F664A63F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145774"/>
            <a:ext cx="11121583" cy="65465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297" y="371061"/>
            <a:ext cx="10654746" cy="606949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২৭.১.১ গোল,তিনকোনা, চারকোনা বস্তু চিনে বলতে পারবে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A8767183-DB83-C748-A9AA-F6288F1C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363"/>
            <a:ext cx="12192000" cy="56697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Flowchart: Terminator 3"/>
          <p:cNvSpPr/>
          <p:nvPr/>
        </p:nvSpPr>
        <p:spPr>
          <a:xfrm>
            <a:off x="2527300" y="0"/>
            <a:ext cx="6921500" cy="9271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 কিছু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FAF9217-7C01-F943-9015-55B81801D6AA}"/>
              </a:ext>
            </a:extLst>
          </p:cNvPr>
          <p:cNvSpPr/>
          <p:nvPr/>
        </p:nvSpPr>
        <p:spPr>
          <a:xfrm>
            <a:off x="367730" y="2692400"/>
            <a:ext cx="3432317" cy="360187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C7057EF-E6D6-DE4A-AE9E-5C3B58306698}"/>
              </a:ext>
            </a:extLst>
          </p:cNvPr>
          <p:cNvSpPr/>
          <p:nvPr/>
        </p:nvSpPr>
        <p:spPr>
          <a:xfrm>
            <a:off x="4239288" y="2692402"/>
            <a:ext cx="3534770" cy="3601872"/>
          </a:xfrm>
          <a:prstGeom prst="triangle">
            <a:avLst>
              <a:gd name="adj" fmla="val 45689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CFF1EE-396A-1746-9518-BB8BC3BFDCD7}"/>
              </a:ext>
            </a:extLst>
          </p:cNvPr>
          <p:cNvSpPr/>
          <p:nvPr/>
        </p:nvSpPr>
        <p:spPr>
          <a:xfrm>
            <a:off x="8213299" y="2692400"/>
            <a:ext cx="3546902" cy="37210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4000" y="152400"/>
            <a:ext cx="11595100" cy="15621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8688" y="526472"/>
            <a:ext cx="8229599" cy="268554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আজকে আমাদের আলোচিত বিষয়ঃ </a:t>
            </a:r>
          </a:p>
        </p:txBody>
      </p:sp>
      <p:sp>
        <p:nvSpPr>
          <p:cNvPr id="10" name="Pentagon 9"/>
          <p:cNvSpPr/>
          <p:nvPr/>
        </p:nvSpPr>
        <p:spPr>
          <a:xfrm>
            <a:off x="960654" y="3432985"/>
            <a:ext cx="11212797" cy="318770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43345" y="0"/>
            <a:ext cx="10377055" cy="6497782"/>
          </a:xfrm>
          <a:prstGeom prst="flowChartMagneticDis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তিনকোনা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চারকোনা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চিনাবো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163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78</cp:revision>
  <dcterms:created xsi:type="dcterms:W3CDTF">2020-02-20T09:26:36Z</dcterms:created>
  <dcterms:modified xsi:type="dcterms:W3CDTF">2020-02-24T10:50:01Z</dcterms:modified>
</cp:coreProperties>
</file>