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0" r:id="rId12"/>
    <p:sldId id="291" r:id="rId13"/>
    <p:sldId id="293" r:id="rId14"/>
    <p:sldId id="294" r:id="rId15"/>
    <p:sldId id="295" r:id="rId16"/>
    <p:sldId id="296" r:id="rId17"/>
    <p:sldId id="29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1B39-3C90-4F77-BCAE-9833CA85669F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C3A1-45D9-46EE-93EC-53880BE2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1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1C3A1-45D9-46EE-93EC-53880BE21E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2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0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5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1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1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5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2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5988-1AAE-4147-A3F0-76BB033E1327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16AA-45A0-47CF-BAD9-D1C4AE86B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35A5-8D2A-403B-8B4F-D7E159D0D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410"/>
            <a:ext cx="9144000" cy="1367619"/>
          </a:xfrm>
        </p:spPr>
        <p:txBody>
          <a:bodyPr>
            <a:no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as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EEA2F-09AE-47A8-B402-FF511923E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920" y="1518030"/>
            <a:ext cx="9355015" cy="533997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27BD8D-34DC-41E1-BD1C-47E4C7306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434" y="1518029"/>
            <a:ext cx="5542670" cy="53476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1150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71B720-7F2E-430F-8018-FFA94281C09D}"/>
              </a:ext>
            </a:extLst>
          </p:cNvPr>
          <p:cNvSpPr txBox="1"/>
          <p:nvPr/>
        </p:nvSpPr>
        <p:spPr>
          <a:xfrm>
            <a:off x="5566118" y="267285"/>
            <a:ext cx="66258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পেশার মানুষ বিভিন্ন উপকরণ ব্যবহার করে নানা জিনিস তৈরি করে থাকেন ।  </a:t>
            </a: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কুমার কাদামাটি দিয়ে হাঁড়ী, পাতিল ,কলস ,টব ,ইত্যাদি তৈরি করেন । </a:t>
            </a: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আমরা ঘরের কাজে ব্যবহার করি । </a:t>
            </a:r>
          </a:p>
          <a:p>
            <a:pPr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EE0A27-D449-4293-80D5-2338B52291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2" y="267284"/>
            <a:ext cx="5872439" cy="41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8C50-9BFD-4E83-8C4F-7420C9D3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836" y="140677"/>
            <a:ext cx="4319953" cy="1308296"/>
          </a:xfrm>
        </p:spPr>
        <p:txBody>
          <a:bodyPr>
            <a:norm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তাঁতি ও দর্জি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C20C4-CEC4-4381-8D57-6BB1C18F0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280161"/>
            <a:ext cx="6096000" cy="552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তাঁতি সুতি,রেশম,ও পশমের সুতা দিয়ে তাঁতে কাপড় বুনেন। দর্জি কাপড় দিয়ে নানারকম পোশাক তৈরি করেন। আমরা এই সব পোশাক প্রতিদিন পরি। বিশেষ উৎসব ও অনুষ্ঠানে নতুন পোশাক পরে আনন্দ পাই।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6CC15A0-47E7-43FD-B03E-E9D7C797CC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677"/>
            <a:ext cx="5655212" cy="4691255"/>
          </a:xfrm>
        </p:spPr>
      </p:pic>
    </p:spTree>
    <p:extLst>
      <p:ext uri="{BB962C8B-B14F-4D97-AF65-F5344CB8AC3E}">
        <p14:creationId xmlns:p14="http://schemas.microsoft.com/office/powerpoint/2010/main" val="201929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2023-BF59-4461-AC9C-6988FCEA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50167"/>
            <a:ext cx="4648200" cy="942536"/>
          </a:xfrm>
        </p:spPr>
        <p:txBody>
          <a:bodyPr>
            <a:normAutofit fontScale="90000"/>
          </a:bodyPr>
          <a:lstStyle/>
          <a:p>
            <a:r>
              <a:rPr lang="bn-IN" sz="10700" dirty="0">
                <a:latin typeface="NikoshBAN" panose="02000000000000000000" pitchFamily="2" charset="0"/>
                <a:cs typeface="NikoshBAN" panose="02000000000000000000" pitchFamily="2" charset="0"/>
              </a:rPr>
              <a:t>রাজমিস্ত্রি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BB8D4-F21E-4764-8569-833C2B6AE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71714" y="2144078"/>
            <a:ext cx="5056163" cy="4685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রাজমিস্ত্রি ইট,সিমেন্ট বালু,লোহার রড ইত্যাদি দিয়ে ঘর-বাড়ী তৈরি করেন। গ্রাম ও শহর সব জায়গাটতেই এই ধরনে ঘর-বাড়ী রয়েছে।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38CB360-CFAE-4287-9DD2-028B41FEC0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" y="1667280"/>
            <a:ext cx="5727461" cy="4151946"/>
          </a:xfrm>
        </p:spPr>
      </p:pic>
    </p:spTree>
    <p:extLst>
      <p:ext uri="{BB962C8B-B14F-4D97-AF65-F5344CB8AC3E}">
        <p14:creationId xmlns:p14="http://schemas.microsoft.com/office/powerpoint/2010/main" val="31037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C885-08E4-43E7-84CB-EB364C05C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295"/>
          </a:xfrm>
        </p:spPr>
        <p:txBody>
          <a:bodyPr>
            <a:normAutofit/>
          </a:bodyPr>
          <a:lstStyle/>
          <a:p>
            <a:r>
              <a:rPr lang="bn-IN" sz="9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9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8DE5F6-DB52-45C1-B821-6B85B9550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 দর্জি কি কাজ করে ?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২। রাজমিস্ত্রি কি তৈরি করে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3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2DFDFC-3100-4B9E-879C-A619CA5D68FD}"/>
              </a:ext>
            </a:extLst>
          </p:cNvPr>
          <p:cNvSpPr txBox="1"/>
          <p:nvPr/>
        </p:nvSpPr>
        <p:spPr>
          <a:xfrm>
            <a:off x="1069144" y="1223889"/>
            <a:ext cx="9073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২৪ নং পৃষ্ঠা খুলে পড়ো ।  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7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1517-6297-4A34-A0D3-E3C3921F2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4228"/>
          </a:xfrm>
        </p:spPr>
        <p:txBody>
          <a:bodyPr/>
          <a:lstStyle/>
          <a:p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1F030-1206-4905-8E12-FE0827C45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8622"/>
            <a:ext cx="9144000" cy="2219178"/>
          </a:xfrm>
        </p:spPr>
        <p:txBody>
          <a:bodyPr>
            <a:normAutofit fontScale="92500" lnSpcReduction="20000"/>
          </a:bodyPr>
          <a:lstStyle/>
          <a:p>
            <a:r>
              <a:rPr lang="bn-IN" sz="5800" dirty="0">
                <a:latin typeface="NikoshBAN" panose="02000000000000000000" pitchFamily="2" charset="0"/>
                <a:cs typeface="NikoshBAN" panose="02000000000000000000" pitchFamily="2" charset="0"/>
              </a:rPr>
              <a:t> ১। কুমার কী ধরনের </a:t>
            </a:r>
            <a:r>
              <a:rPr lang="en-US" sz="5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dirty="0">
                <a:latin typeface="NikoshBAN" panose="02000000000000000000" pitchFamily="2" charset="0"/>
                <a:cs typeface="NikoshBAN" panose="02000000000000000000" pitchFamily="2" charset="0"/>
              </a:rPr>
              <a:t>করেন ? </a:t>
            </a:r>
          </a:p>
          <a:p>
            <a:r>
              <a:rPr lang="bn-IN" sz="5800" dirty="0">
                <a:latin typeface="NikoshBAN" panose="02000000000000000000" pitchFamily="2" charset="0"/>
                <a:cs typeface="NikoshBAN" panose="02000000000000000000" pitchFamily="2" charset="0"/>
              </a:rPr>
              <a:t>২।দর্জি ও তাঁতি আমাদের কী ভাবে উপকার করেন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5C91B-59A0-4C2D-9B82-3E4E8765F0D5}"/>
              </a:ext>
            </a:extLst>
          </p:cNvPr>
          <p:cNvSpPr txBox="1"/>
          <p:nvPr/>
        </p:nvSpPr>
        <p:spPr>
          <a:xfrm>
            <a:off x="3681047" y="1122363"/>
            <a:ext cx="6588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7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1C01-374A-433F-8BF5-8FD0C708A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1009"/>
          </a:xfrm>
        </p:spPr>
        <p:txBody>
          <a:bodyPr>
            <a:noAutofit/>
          </a:bodyPr>
          <a:lstStyle/>
          <a:p>
            <a: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806ED-D6FA-48FA-8DC0-8DEA9A14E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 তোমার বাবা কি কাজ করেন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79D46-8ADF-4ACE-98EA-8D671B39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664" y="148659"/>
            <a:ext cx="7118253" cy="1075229"/>
          </a:xfrm>
        </p:spPr>
        <p:txBody>
          <a:bodyPr>
            <a:noAutofit/>
          </a:bodyPr>
          <a:lstStyle/>
          <a:p>
            <a:pPr algn="ctr"/>
            <a:r>
              <a:rPr lang="bn-IN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কে ধন্যবাদ 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4B283-6FDF-453A-AC31-CF779CE0A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82" y="1138278"/>
            <a:ext cx="6611815" cy="56238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651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8BCB9-6D59-465C-A784-99C97B2FC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96949"/>
            <a:ext cx="9144000" cy="1688123"/>
          </a:xfrm>
        </p:spPr>
        <p:txBody>
          <a:bodyPr>
            <a:normAutofit/>
          </a:bodyPr>
          <a:lstStyle/>
          <a:p>
            <a:r>
              <a:rPr lang="bn-IN" sz="96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96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AF715-D31E-4E47-AD7C-19601396F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6257"/>
            <a:ext cx="9983372" cy="4656408"/>
          </a:xfrm>
        </p:spPr>
        <p:txBody>
          <a:bodyPr>
            <a:no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নামঃ নিপা মোনালিসা পলি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পদবীঃসহকারী শিক্ষক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নামঃভরট্ট সরকারি প্রাথমিক বিদ্যালয় 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সাঘাটা,গাইবান্ধা । </a:t>
            </a:r>
          </a:p>
        </p:txBody>
      </p:sp>
    </p:spTree>
    <p:extLst>
      <p:ext uri="{BB962C8B-B14F-4D97-AF65-F5344CB8AC3E}">
        <p14:creationId xmlns:p14="http://schemas.microsoft.com/office/powerpoint/2010/main" val="236068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7BA5-4BFA-4659-9C81-E2639D4BA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474"/>
            <a:ext cx="9144000" cy="1322363"/>
          </a:xfrm>
        </p:spPr>
        <p:txBody>
          <a:bodyPr>
            <a:normAutofit fontScale="90000"/>
          </a:bodyPr>
          <a:lstStyle/>
          <a:p>
            <a:r>
              <a:rPr lang="bn-IN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1FA3E-3233-4791-87C1-8E675E838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6603" y="1153551"/>
            <a:ext cx="9711397" cy="6654018"/>
          </a:xfrm>
        </p:spPr>
        <p:txBody>
          <a:bodyPr>
            <a:no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পাঠঃসমাজে বিভিন্ন পেশা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যারা তৈরি করেন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তারিখঃ১৮/০২/২০২০ইং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17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FB245-44D5-42FB-98D5-0C18680FF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881"/>
            <a:ext cx="9144000" cy="1655762"/>
          </a:xfrm>
        </p:spPr>
        <p:txBody>
          <a:bodyPr>
            <a:normAutofit/>
          </a:bodyPr>
          <a:lstStyle/>
          <a:p>
            <a:r>
              <a:rPr lang="bn-IN" sz="9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44A27-2728-4E61-93AD-B135978B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63" y="2034186"/>
            <a:ext cx="11784037" cy="4823814"/>
          </a:xfrm>
        </p:spPr>
        <p:txBody>
          <a:bodyPr>
            <a:no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৬.১.১। সমাজে বিভিন্ন ধরনের পেশার তালিকা তৈরি করতে পারবে ।</a:t>
            </a:r>
            <a:b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৬.১.২। বিভিন্ন ধরনের পেশাজীবীর কাজের বর্ণনা দিতে পারবে । 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৬.১.৩.। সমাজে সব কাজ যে সমান গুরুত্বপূ্র্ণ তা উপলব্ধি করবে ।  </a:t>
            </a:r>
          </a:p>
        </p:txBody>
      </p:sp>
    </p:spTree>
    <p:extLst>
      <p:ext uri="{BB962C8B-B14F-4D97-AF65-F5344CB8AC3E}">
        <p14:creationId xmlns:p14="http://schemas.microsoft.com/office/powerpoint/2010/main" val="334516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6E396D-C62B-4D28-8F2F-912152221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78" y="1554481"/>
            <a:ext cx="6177611" cy="46272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9B5038-9EFC-47DD-8D85-C7ED4A931E39}"/>
              </a:ext>
            </a:extLst>
          </p:cNvPr>
          <p:cNvSpPr txBox="1"/>
          <p:nvPr/>
        </p:nvSpPr>
        <p:spPr>
          <a:xfrm>
            <a:off x="7329268" y="3013501"/>
            <a:ext cx="3404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784715-9A26-4CAD-96B8-69D76C058AAD}"/>
              </a:ext>
            </a:extLst>
          </p:cNvPr>
          <p:cNvSpPr txBox="1"/>
          <p:nvPr/>
        </p:nvSpPr>
        <p:spPr>
          <a:xfrm>
            <a:off x="647113" y="306942"/>
            <a:ext cx="6020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বলতো এটা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ছবি ?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28013D-07F8-410B-94F7-29D5665DF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59" y="1308294"/>
            <a:ext cx="8338922" cy="52894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94ECA4-0BDA-41B8-98FC-0162E2FBC5C3}"/>
              </a:ext>
            </a:extLst>
          </p:cNvPr>
          <p:cNvSpPr txBox="1"/>
          <p:nvPr/>
        </p:nvSpPr>
        <p:spPr>
          <a:xfrm>
            <a:off x="9221970" y="2025748"/>
            <a:ext cx="27994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তাঁতি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C6DAC1-6706-4D1E-8C9C-9097E9DDD588}"/>
              </a:ext>
            </a:extLst>
          </p:cNvPr>
          <p:cNvSpPr txBox="1"/>
          <p:nvPr/>
        </p:nvSpPr>
        <p:spPr>
          <a:xfrm>
            <a:off x="1702191" y="140678"/>
            <a:ext cx="5824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বলতো এটা কার ছবি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A16434-1AEA-4FCF-9A7D-AF5A10BDD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5" y="923330"/>
            <a:ext cx="3969970" cy="59346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620905-0127-4E55-A33F-5EDC76141E7D}"/>
              </a:ext>
            </a:extLst>
          </p:cNvPr>
          <p:cNvSpPr txBox="1"/>
          <p:nvPr/>
        </p:nvSpPr>
        <p:spPr>
          <a:xfrm>
            <a:off x="5894363" y="3038622"/>
            <a:ext cx="412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দর্জি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75FADD-BE85-477F-98ED-0FE4E60B762E}"/>
              </a:ext>
            </a:extLst>
          </p:cNvPr>
          <p:cNvSpPr txBox="1"/>
          <p:nvPr/>
        </p:nvSpPr>
        <p:spPr>
          <a:xfrm>
            <a:off x="317316" y="0"/>
            <a:ext cx="5577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8B9952-26FD-429D-916B-2E007F26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1651635"/>
            <a:ext cx="8572500" cy="50164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BA73D4-7860-4584-920D-35B0A454CF64}"/>
              </a:ext>
            </a:extLst>
          </p:cNvPr>
          <p:cNvSpPr txBox="1"/>
          <p:nvPr/>
        </p:nvSpPr>
        <p:spPr>
          <a:xfrm>
            <a:off x="9397218" y="2082018"/>
            <a:ext cx="2794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রাজমিস্ত্রি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ACE9F2-F07C-45DE-8F53-59932519C47B}"/>
              </a:ext>
            </a:extLst>
          </p:cNvPr>
          <p:cNvSpPr txBox="1"/>
          <p:nvPr/>
        </p:nvSpPr>
        <p:spPr>
          <a:xfrm>
            <a:off x="956602" y="168812"/>
            <a:ext cx="7695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বলতো এখানে কাদের দেখা যাচ্ছে ?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6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0BB2E-0C62-4F97-9ACC-2BFA6B01B2A3}"/>
              </a:ext>
            </a:extLst>
          </p:cNvPr>
          <p:cNvSpPr txBox="1"/>
          <p:nvPr/>
        </p:nvSpPr>
        <p:spPr>
          <a:xfrm>
            <a:off x="2672862" y="1491175"/>
            <a:ext cx="7188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তৈরি করেন 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5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270</Words>
  <Application>Microsoft Office PowerPoint</Application>
  <PresentationFormat>Widescreen</PresentationFormat>
  <Paragraphs>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স্বাগতম</vt:lpstr>
      <vt:lpstr>শিক্ষক পরিচিতি </vt:lpstr>
      <vt:lpstr>পাঠ পরিচিতি 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তাঁতি ও দর্জি </vt:lpstr>
      <vt:lpstr>রাজমিস্ত্রি </vt:lpstr>
      <vt:lpstr>দলীয় কাজ </vt:lpstr>
      <vt:lpstr>PowerPoint Presentation</vt:lpstr>
      <vt:lpstr> </vt:lpstr>
      <vt:lpstr>পরিকল্পিত কাজ</vt:lpstr>
      <vt:lpstr>সবাই কে 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                                 Nipa Monalisha Poli </dc:title>
  <dc:creator>DPE</dc:creator>
  <cp:lastModifiedBy>DPE</cp:lastModifiedBy>
  <cp:revision>108</cp:revision>
  <dcterms:created xsi:type="dcterms:W3CDTF">2020-02-13T04:43:23Z</dcterms:created>
  <dcterms:modified xsi:type="dcterms:W3CDTF">2020-02-22T13:59:19Z</dcterms:modified>
</cp:coreProperties>
</file>