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1" r:id="rId10"/>
    <p:sldId id="272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0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DA245-D8DD-4D1C-BD94-EE52249406C0}" type="datetimeFigureOut">
              <a:rPr lang="en-US" smtClean="0"/>
              <a:pPr/>
              <a:t>24-Feb-20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EEE2E-C45E-4763-A289-A1C397508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EEE2E-C45E-4763-A289-A1C39750883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5800"/>
            <a:ext cx="4724400" cy="1107996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70C0"/>
                </a:solidFill>
              </a:rPr>
              <a:t>WELCOME</a:t>
            </a:r>
            <a:endParaRPr lang="en-US" sz="6600" dirty="0">
              <a:solidFill>
                <a:srgbClr val="0070C0"/>
              </a:solidFill>
            </a:endParaRPr>
          </a:p>
        </p:txBody>
      </p:sp>
      <p:pic>
        <p:nvPicPr>
          <p:cNvPr id="3" name="Picture 2" descr="red-rose-bouquet-250x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133600"/>
            <a:ext cx="4799266" cy="3723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81200" y="3657600"/>
            <a:ext cx="3276600" cy="2476500"/>
            <a:chOff x="1981200" y="3657600"/>
            <a:chExt cx="3276600" cy="2476500"/>
          </a:xfrm>
        </p:grpSpPr>
        <p:pic>
          <p:nvPicPr>
            <p:cNvPr id="4" name="Picture 3" descr="she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3657600"/>
              <a:ext cx="3276600" cy="2476500"/>
            </a:xfrm>
            <a:prstGeom prst="rect">
              <a:avLst/>
            </a:prstGeom>
          </p:spPr>
        </p:pic>
        <p:pic>
          <p:nvPicPr>
            <p:cNvPr id="6" name="Picture 5" descr="cow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981200" y="5715000"/>
              <a:ext cx="574623" cy="3810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105400" y="838200"/>
            <a:ext cx="3810000" cy="2533650"/>
            <a:chOff x="5105400" y="838200"/>
            <a:chExt cx="3810000" cy="2533650"/>
          </a:xfrm>
        </p:grpSpPr>
        <p:pic>
          <p:nvPicPr>
            <p:cNvPr id="3" name="Picture 2" descr="de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838200"/>
              <a:ext cx="3810000" cy="2533650"/>
            </a:xfrm>
            <a:prstGeom prst="rect">
              <a:avLst/>
            </a:prstGeom>
          </p:spPr>
        </p:pic>
        <p:pic>
          <p:nvPicPr>
            <p:cNvPr id="7" name="Picture 6" descr="fox.jpg"/>
            <p:cNvPicPr>
              <a:picLocks noChangeAspect="1"/>
            </p:cNvPicPr>
            <p:nvPr/>
          </p:nvPicPr>
          <p:blipFill>
            <a:blip r:embed="rId5" cstate="print"/>
            <a:srcRect t="-12500" b="12500"/>
            <a:stretch>
              <a:fillRect/>
            </a:stretch>
          </p:blipFill>
          <p:spPr>
            <a:xfrm>
              <a:off x="6324600" y="2362200"/>
              <a:ext cx="990600" cy="4953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28600" y="914400"/>
            <a:ext cx="3556000" cy="2133600"/>
            <a:chOff x="228600" y="914400"/>
            <a:chExt cx="3556000" cy="2133600"/>
          </a:xfrm>
        </p:grpSpPr>
        <p:pic>
          <p:nvPicPr>
            <p:cNvPr id="2" name="Picture 1" descr="forest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8600" y="914400"/>
              <a:ext cx="3556000" cy="2133600"/>
            </a:xfrm>
            <a:prstGeom prst="rect">
              <a:avLst/>
            </a:prstGeom>
          </p:spPr>
        </p:pic>
        <p:pic>
          <p:nvPicPr>
            <p:cNvPr id="8" name="Picture 7" descr="tiger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649448" flipV="1">
              <a:off x="925177" y="2153276"/>
              <a:ext cx="910045" cy="51224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514600" y="152400"/>
            <a:ext cx="2819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Look and say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3200400"/>
            <a:ext cx="1143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Forest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38862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6172200"/>
            <a:ext cx="1219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Shed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52400"/>
            <a:ext cx="5029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L</a:t>
            </a:r>
            <a:r>
              <a:rPr lang="en-US" sz="4800" dirty="0" smtClean="0">
                <a:solidFill>
                  <a:schemeClr val="bg1"/>
                </a:solidFill>
              </a:rPr>
              <a:t>ook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/>
              <a:t>and write</a:t>
            </a:r>
            <a:endParaRPr lang="en-US" sz="4800" dirty="0"/>
          </a:p>
        </p:txBody>
      </p:sp>
      <p:pic>
        <p:nvPicPr>
          <p:cNvPr id="3" name="Picture 2" descr="tig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43001"/>
            <a:ext cx="3200400" cy="1976518"/>
          </a:xfrm>
          <a:prstGeom prst="rect">
            <a:avLst/>
          </a:prstGeom>
        </p:spPr>
      </p:pic>
      <p:pic>
        <p:nvPicPr>
          <p:cNvPr id="4" name="Picture 3" descr="fo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219200"/>
            <a:ext cx="2971800" cy="19351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4600" y="3352800"/>
            <a:ext cx="16764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733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co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962400"/>
            <a:ext cx="3200400" cy="2122004"/>
          </a:xfrm>
          <a:prstGeom prst="rect">
            <a:avLst/>
          </a:prstGeom>
        </p:spPr>
      </p:pic>
      <p:pic>
        <p:nvPicPr>
          <p:cNvPr id="16" name="Picture 15" descr="monke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3962400"/>
            <a:ext cx="3535532" cy="218495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14400" y="3276600"/>
            <a:ext cx="1981200" cy="5232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143000" y="6172200"/>
            <a:ext cx="16764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172200" y="6248400"/>
            <a:ext cx="1752600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371600" y="3352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Tiger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477000" y="3429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Fox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6248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Cow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096000" y="6248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Monkey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59436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Match words with picture</a:t>
            </a:r>
            <a:endParaRPr lang="en-US" sz="4000" dirty="0"/>
          </a:p>
        </p:txBody>
      </p:sp>
      <p:pic>
        <p:nvPicPr>
          <p:cNvPr id="3" name="Picture 2" descr="c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838200"/>
            <a:ext cx="2477749" cy="1642855"/>
          </a:xfrm>
          <a:prstGeom prst="rect">
            <a:avLst/>
          </a:prstGeom>
        </p:spPr>
      </p:pic>
      <p:pic>
        <p:nvPicPr>
          <p:cNvPr id="4" name="Picture 3" descr="n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971800"/>
            <a:ext cx="2514600" cy="1675110"/>
          </a:xfrm>
          <a:prstGeom prst="rect">
            <a:avLst/>
          </a:prstGeom>
        </p:spPr>
      </p:pic>
      <p:pic>
        <p:nvPicPr>
          <p:cNvPr id="5" name="Picture 4" descr="sh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724400"/>
            <a:ext cx="2558268" cy="1933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1447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1447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1143000"/>
            <a:ext cx="15240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Nest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3352800"/>
            <a:ext cx="152400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Shed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5334000"/>
            <a:ext cx="14478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Cow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90800" y="1447800"/>
            <a:ext cx="32004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2667000" y="1828800"/>
            <a:ext cx="3581400" cy="3276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43200" y="3581400"/>
            <a:ext cx="32004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Look and say where they live </a:t>
            </a:r>
            <a:endParaRPr lang="en-US" sz="4400" dirty="0"/>
          </a:p>
        </p:txBody>
      </p:sp>
      <p:pic>
        <p:nvPicPr>
          <p:cNvPr id="3" name="Picture 2" descr="c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2628900" cy="1743075"/>
          </a:xfrm>
          <a:prstGeom prst="rect">
            <a:avLst/>
          </a:prstGeom>
        </p:spPr>
      </p:pic>
      <p:pic>
        <p:nvPicPr>
          <p:cNvPr id="4" name="Picture 3" descr="f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581400"/>
            <a:ext cx="2667000" cy="1333500"/>
          </a:xfrm>
          <a:prstGeom prst="rect">
            <a:avLst/>
          </a:prstGeom>
        </p:spPr>
      </p:pic>
      <p:pic>
        <p:nvPicPr>
          <p:cNvPr id="5" name="Picture 4" descr="tig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5105400"/>
            <a:ext cx="2667000" cy="15012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7000" y="1981200"/>
            <a:ext cx="20574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3581400"/>
            <a:ext cx="19812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5943600"/>
            <a:ext cx="19812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1981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Shed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3581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Den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5943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Forest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838200"/>
            <a:ext cx="41148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Look and say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362200"/>
            <a:ext cx="1447800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Nest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2362200"/>
            <a:ext cx="15240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2362200"/>
            <a:ext cx="14478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Tree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2362200"/>
            <a:ext cx="1371600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Pond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838200"/>
            <a:ext cx="4648200" cy="830997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THANKS ALL</a:t>
            </a:r>
            <a:endParaRPr lang="en-US" sz="4800" dirty="0"/>
          </a:p>
        </p:txBody>
      </p:sp>
      <p:pic>
        <p:nvPicPr>
          <p:cNvPr id="4" name="Picture 3" descr="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7427258" cy="4251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9248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TEACHER`S INTRODUCTION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057400"/>
            <a:ext cx="7924800" cy="30469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Most.Anjuma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Khatun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Bangla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Hili-1 Model GPS</a:t>
            </a:r>
          </a:p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Hakimpur,Dinajpur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7315200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2"/>
                </a:solidFill>
              </a:rPr>
              <a:t>LESSON </a:t>
            </a:r>
            <a:r>
              <a:rPr lang="en-US" sz="4800" dirty="0" smtClean="0">
                <a:solidFill>
                  <a:schemeClr val="tx2"/>
                </a:solidFill>
              </a:rPr>
              <a:t>INTRODUCTION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286000"/>
            <a:ext cx="7086600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Class:Two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English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24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Animals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where they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"/>
            <a:ext cx="6553200" cy="83099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LEARNING OUTCOMES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09800"/>
            <a:ext cx="8382000" cy="3970318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words and phrases with proper sounds.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Writing: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3.1.2 Write words and phrases using non cursive small letters.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0"/>
            <a:ext cx="5257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TODAY`S LESSON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124200"/>
            <a:ext cx="7772400" cy="175432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 and where they live</a:t>
            </a:r>
            <a:endParaRPr lang="en-US" sz="5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4800600" cy="92333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Look and say</a:t>
            </a:r>
            <a:endParaRPr lang="en-US" sz="5400" dirty="0"/>
          </a:p>
        </p:txBody>
      </p:sp>
      <p:pic>
        <p:nvPicPr>
          <p:cNvPr id="3" name="Picture 2" descr="fo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3886200" cy="2971800"/>
          </a:xfrm>
          <a:prstGeom prst="rect">
            <a:avLst/>
          </a:prstGeom>
        </p:spPr>
      </p:pic>
      <p:pic>
        <p:nvPicPr>
          <p:cNvPr id="4" name="Picture 3" descr="sh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05000"/>
            <a:ext cx="41148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5334000"/>
            <a:ext cx="17526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Forest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5486400"/>
            <a:ext cx="19050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Shed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480060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Look and say</a:t>
            </a:r>
            <a:endParaRPr lang="en-US" sz="4800" dirty="0"/>
          </a:p>
        </p:txBody>
      </p:sp>
      <p:pic>
        <p:nvPicPr>
          <p:cNvPr id="3" name="Picture 2" descr="t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3886200" cy="3581400"/>
          </a:xfrm>
          <a:prstGeom prst="rect">
            <a:avLst/>
          </a:prstGeom>
        </p:spPr>
      </p:pic>
      <p:pic>
        <p:nvPicPr>
          <p:cNvPr id="4" name="Picture 3" descr="d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447800"/>
            <a:ext cx="434340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5867400"/>
            <a:ext cx="1752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Tree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5638800"/>
            <a:ext cx="1600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Den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838200"/>
            <a:ext cx="50292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Look and say</a:t>
            </a:r>
            <a:endParaRPr lang="en-US" sz="4800" dirty="0"/>
          </a:p>
        </p:txBody>
      </p:sp>
      <p:pic>
        <p:nvPicPr>
          <p:cNvPr id="3" name="Picture 2" descr="n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48" y="1828800"/>
            <a:ext cx="4419952" cy="3733800"/>
          </a:xfrm>
          <a:prstGeom prst="rect">
            <a:avLst/>
          </a:prstGeom>
        </p:spPr>
      </p:pic>
      <p:pic>
        <p:nvPicPr>
          <p:cNvPr id="4" name="Picture 3" descr="po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28800"/>
            <a:ext cx="4177554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5867400"/>
            <a:ext cx="16764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Nest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5791200"/>
            <a:ext cx="16764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Pond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2933700" cy="1945171"/>
          </a:xfrm>
          <a:prstGeom prst="rect">
            <a:avLst/>
          </a:prstGeom>
        </p:spPr>
      </p:pic>
      <p:pic>
        <p:nvPicPr>
          <p:cNvPr id="3" name="Picture 2" descr="fo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066800"/>
            <a:ext cx="3886200" cy="1943100"/>
          </a:xfrm>
          <a:prstGeom prst="rect">
            <a:avLst/>
          </a:prstGeom>
        </p:spPr>
      </p:pic>
      <p:pic>
        <p:nvPicPr>
          <p:cNvPr id="4" name="Picture 3" descr="monk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962400"/>
            <a:ext cx="3200400" cy="1977848"/>
          </a:xfrm>
          <a:prstGeom prst="rect">
            <a:avLst/>
          </a:prstGeom>
        </p:spPr>
      </p:pic>
      <p:pic>
        <p:nvPicPr>
          <p:cNvPr id="5" name="Picture 4" descr="tig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799" y="3829166"/>
            <a:ext cx="3861073" cy="2173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152400"/>
            <a:ext cx="3581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Look and say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200400"/>
            <a:ext cx="13716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Cow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3124200"/>
            <a:ext cx="1447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Fox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6096000"/>
            <a:ext cx="2133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Monkey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6248400"/>
            <a:ext cx="1524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Tiger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128</Words>
  <Application>Microsoft Office PowerPoint</Application>
  <PresentationFormat>On-screen Show (4:3)</PresentationFormat>
  <Paragraphs>57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Nirupam Pramanik</cp:lastModifiedBy>
  <cp:revision>36</cp:revision>
  <dcterms:created xsi:type="dcterms:W3CDTF">2006-08-16T00:00:00Z</dcterms:created>
  <dcterms:modified xsi:type="dcterms:W3CDTF">2020-02-24T03:25:47Z</dcterms:modified>
</cp:coreProperties>
</file>