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70" r:id="rId11"/>
    <p:sldId id="265" r:id="rId12"/>
    <p:sldId id="266" r:id="rId13"/>
    <p:sldId id="267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3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7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3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9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1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7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2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2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4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A817-2244-4706-A9EC-9832EEA7D9D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4CBC-165F-4704-A758-2DEB7A3A3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4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2100" y="368300"/>
            <a:ext cx="5638800" cy="221599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IN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3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3276600"/>
            <a:ext cx="3810000" cy="28194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1" y="3265487"/>
            <a:ext cx="3746500" cy="2792413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759379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5400" y="990600"/>
            <a:ext cx="7531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41800" y="749300"/>
            <a:ext cx="3416300" cy="1200329"/>
          </a:xfrm>
          <a:prstGeom prst="rect">
            <a:avLst/>
          </a:prstGeom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7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1" y="2708193"/>
            <a:ext cx="5473700" cy="3590276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99948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4500" y="292100"/>
            <a:ext cx="5473700" cy="2215991"/>
          </a:xfrm>
          <a:prstGeom prst="rect">
            <a:avLst/>
          </a:prstGeom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2822493"/>
            <a:ext cx="5473700" cy="3590276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585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647700"/>
            <a:ext cx="5080000" cy="1569660"/>
          </a:xfrm>
          <a:prstGeom prst="rect">
            <a:avLst/>
          </a:prstGeom>
          <a:solidFill>
            <a:schemeClr val="accent4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9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9100" y="3771900"/>
            <a:ext cx="89154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*ঘাস দল- পড়বে ও আবৃত্তি করবে।</a:t>
            </a:r>
          </a:p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*নদী দল-কবিতার চার লাইন পড়বে।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3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9300" y="419100"/>
            <a:ext cx="5105400" cy="1569660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5041900"/>
            <a:ext cx="6477000" cy="1323439"/>
          </a:xfrm>
          <a:prstGeom prst="rect">
            <a:avLst/>
          </a:prstGeom>
          <a:solidFill>
            <a:srgbClr val="FF000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মাঠে মাঠে কি চরে ?</a:t>
            </a:r>
          </a:p>
          <a:p>
            <a:pPr algn="ctr"/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জেলে ভাই কি করে ? </a:t>
            </a:r>
            <a:endParaRPr lang="en-US" sz="4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5500" y="3251200"/>
            <a:ext cx="4368800" cy="830997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মুখে মুখে উত্তর দাও :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5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5088" y="614148"/>
            <a:ext cx="5786650" cy="1569660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4084" y="3452884"/>
            <a:ext cx="8939283" cy="2123658"/>
          </a:xfrm>
          <a:prstGeom prst="rect">
            <a:avLst/>
          </a:prstGeom>
          <a:solidFill>
            <a:srgbClr val="92D050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</a:t>
            </a:r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 সম্পর্কে পাঁচটি </a:t>
            </a:r>
            <a:r>
              <a:rPr lang="bn-IN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লিখবে ।</a:t>
            </a:r>
            <a:endParaRPr lang="en-US" sz="6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55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0" y="165100"/>
            <a:ext cx="7137400" cy="221599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300" y="2698750"/>
            <a:ext cx="4597400" cy="387985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70497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6400" y="698500"/>
            <a:ext cx="6172200" cy="144655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8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3225800"/>
            <a:ext cx="7721600" cy="255454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 : খান আতিকুর রহমান</a:t>
            </a:r>
          </a:p>
          <a:p>
            <a:r>
              <a:rPr lang="bn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পদবী: সহকারী শিক্ষক</a:t>
            </a:r>
          </a:p>
          <a:p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 নং পারশালনগর সরকারি প্রাথমিক বিদ্যালয়</a:t>
            </a:r>
          </a:p>
          <a:p>
            <a:r>
              <a:rPr lang="bn-IN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লোহাগড়া, নড়াইল ।</a:t>
            </a:r>
          </a:p>
        </p:txBody>
      </p:sp>
    </p:spTree>
    <p:extLst>
      <p:ext uri="{BB962C8B-B14F-4D97-AF65-F5344CB8AC3E}">
        <p14:creationId xmlns:p14="http://schemas.microsoft.com/office/powerpoint/2010/main" val="47752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0700" y="723900"/>
            <a:ext cx="5461000" cy="1323439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0100" y="2921000"/>
            <a:ext cx="7480300" cy="3785652"/>
          </a:xfrm>
          <a:prstGeom prst="rect">
            <a:avLst/>
          </a:prstGeom>
          <a:solidFill>
            <a:srgbClr val="00B050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    : দ্বিতীয়</a:t>
            </a:r>
          </a:p>
          <a:p>
            <a:r>
              <a:rPr lang="bn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   : বাংলা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     : আমাদের দেশ</a:t>
            </a:r>
          </a:p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 নাম: আ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বজলুর রশীদ</a:t>
            </a:r>
          </a:p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পাঠ্যাংশ: আমাদের দেশ -------মেঘের ছায়ায়।</a:t>
            </a:r>
          </a:p>
          <a:p>
            <a:r>
              <a:rPr lang="bn-IN" sz="40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   : ৫০মিনিট ।</a:t>
            </a:r>
            <a:endParaRPr lang="en-US" sz="40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74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092200"/>
            <a:ext cx="3733800" cy="1015663"/>
          </a:xfrm>
          <a:prstGeom prst="rect">
            <a:avLst/>
          </a:prstGeom>
          <a:solidFill>
            <a:srgbClr val="FFC000"/>
          </a:solidFill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8700" y="2692400"/>
            <a:ext cx="8623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শোনা: 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.2.1 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 শুনে বুঝতে পারবে।</a:t>
            </a:r>
          </a:p>
          <a:p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.1.2</a:t>
            </a:r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পাঠ্যবইয়ের কবিতা আবৃত্তি করতে পারবে।</a:t>
            </a:r>
          </a:p>
          <a:p>
            <a:r>
              <a:rPr lang="bn-IN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পড়া: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2.1.2</a:t>
            </a:r>
            <a:r>
              <a:rPr lang="bn-IN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প্রমিত উচ্চারনে কবিতা পড়তে পারবে।</a:t>
            </a:r>
          </a:p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লেখা: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2.1.2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পাঠ্যপুস্তকের কবিতা লিখতে পারবে।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889000" y="1447800"/>
            <a:ext cx="9855200" cy="5143500"/>
          </a:xfrm>
          <a:prstGeom prst="rightArrow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1556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9600" y="266700"/>
            <a:ext cx="6007100" cy="1107996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একটি ছবি দেখি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399" y="1435099"/>
            <a:ext cx="8763001" cy="40767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4127501"/>
            <a:ext cx="3441699" cy="13842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63800" y="5791200"/>
            <a:ext cx="5219700" cy="70788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কি দেখতে পেলে?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672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8700" y="876300"/>
            <a:ext cx="4051300" cy="132343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6100" y="3302000"/>
            <a:ext cx="8267700" cy="22159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</a:t>
            </a:r>
            <a:endParaRPr lang="en-US" sz="13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0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1669"/>
            <a:ext cx="4737100" cy="291600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93700"/>
            <a:ext cx="5473700" cy="28448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9400" y="5588000"/>
            <a:ext cx="5575300" cy="646331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 তারে কতো </a:t>
            </a:r>
            <a:r>
              <a:rPr lang="bn-IN" sz="36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ভালোবাসি</a:t>
            </a:r>
            <a:endParaRPr lang="en-US" sz="36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2700" y="5600700"/>
            <a:ext cx="5334000" cy="707886"/>
          </a:xfrm>
          <a:prstGeom prst="rect">
            <a:avLst/>
          </a:prstGeom>
          <a:solidFill>
            <a:srgbClr val="FF0000"/>
          </a:soli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ঘাসের বুকে </a:t>
            </a:r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শেফালির হাসি,</a:t>
            </a:r>
            <a:endParaRPr lang="en-US" sz="4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9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73" y="812800"/>
            <a:ext cx="4119030" cy="23749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700" y="682119"/>
            <a:ext cx="4038600" cy="27553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6200" y="5334000"/>
            <a:ext cx="5270500" cy="646331"/>
          </a:xfrm>
          <a:prstGeom prst="rect">
            <a:avLst/>
          </a:prstGeom>
          <a:solidFill>
            <a:srgbClr val="00B050"/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 ভাই ধরে মাছ </a:t>
            </a:r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মেঘের ছায়ায়।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800" y="5295900"/>
            <a:ext cx="5334000" cy="707886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 মাঠে </a:t>
            </a:r>
            <a:r>
              <a:rPr lang="bn-IN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চরে</a:t>
            </a:r>
            <a:r>
              <a:rPr lang="bn-IN" sz="4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গরু </a:t>
            </a:r>
            <a:r>
              <a:rPr lang="bn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 বয়ে যায়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9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5800" y="647700"/>
            <a:ext cx="4965700" cy="1862048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1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9700" y="3886200"/>
            <a:ext cx="6654800" cy="1938992"/>
          </a:xfrm>
          <a:prstGeom prst="rect">
            <a:avLst/>
          </a:prstGeom>
          <a:solidFill>
            <a:schemeClr val="accent2"/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শেফালি- এক ধরনের ফুল।</a:t>
            </a:r>
          </a:p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চরে – ঘুরে বেড়ায়।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196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48</cp:revision>
  <dcterms:created xsi:type="dcterms:W3CDTF">2020-02-20T06:10:44Z</dcterms:created>
  <dcterms:modified xsi:type="dcterms:W3CDTF">2020-02-23T10:40:53Z</dcterms:modified>
</cp:coreProperties>
</file>