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3" r:id="rId3"/>
    <p:sldId id="265" r:id="rId4"/>
    <p:sldId id="276" r:id="rId5"/>
    <p:sldId id="300" r:id="rId6"/>
    <p:sldId id="301" r:id="rId7"/>
    <p:sldId id="272" r:id="rId8"/>
    <p:sldId id="298" r:id="rId9"/>
    <p:sldId id="288" r:id="rId10"/>
    <p:sldId id="286" r:id="rId11"/>
    <p:sldId id="268" r:id="rId12"/>
    <p:sldId id="267" r:id="rId13"/>
    <p:sldId id="281" r:id="rId14"/>
    <p:sldId id="302" r:id="rId15"/>
    <p:sldId id="270" r:id="rId16"/>
    <p:sldId id="304" r:id="rId17"/>
    <p:sldId id="303" r:id="rId18"/>
    <p:sldId id="299" r:id="rId19"/>
    <p:sldId id="296" r:id="rId20"/>
    <p:sldId id="277" r:id="rId21"/>
    <p:sldId id="278" r:id="rId22"/>
    <p:sldId id="279" r:id="rId23"/>
    <p:sldId id="280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89765-EBED-41DB-B1AE-B5CC464478A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1D21F-8FD6-45AC-A3D5-43732AE51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1D21F-8FD6-45AC-A3D5-43732AE5179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4343400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800px_COLOURBOX1192580.jpg"/>
          <p:cNvPicPr>
            <a:picLocks noChangeAspect="1"/>
          </p:cNvPicPr>
          <p:nvPr/>
        </p:nvPicPr>
        <p:blipFill>
          <a:blip r:embed="rId4"/>
          <a:srcRect l="22727" r="15152" b="51923"/>
          <a:stretch>
            <a:fillRect/>
          </a:stretch>
        </p:blipFill>
        <p:spPr>
          <a:xfrm>
            <a:off x="1219200" y="1752600"/>
            <a:ext cx="7248144" cy="4876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/>
          <p:cNvSpPr/>
          <p:nvPr/>
        </p:nvSpPr>
        <p:spPr>
          <a:xfrm>
            <a:off x="4191000" y="1676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57200" y="381000"/>
            <a:ext cx="3581400" cy="4114800"/>
            <a:chOff x="0" y="762000"/>
            <a:chExt cx="3505200" cy="4724400"/>
          </a:xfrm>
        </p:grpSpPr>
        <p:sp>
          <p:nvSpPr>
            <p:cNvPr id="4" name="Oval 3"/>
            <p:cNvSpPr/>
            <p:nvPr/>
          </p:nvSpPr>
          <p:spPr>
            <a:xfrm>
              <a:off x="1981200" y="2438400"/>
              <a:ext cx="1447800" cy="1219200"/>
            </a:xfrm>
            <a:prstGeom prst="ellipse">
              <a:avLst/>
            </a:prstGeom>
            <a:solidFill>
              <a:srgbClr val="FF0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981200" y="838200"/>
              <a:ext cx="1524000" cy="1219200"/>
            </a:xfrm>
            <a:prstGeom prst="ellipse">
              <a:avLst/>
            </a:prstGeom>
            <a:solidFill>
              <a:srgbClr val="FF0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0" y="2286000"/>
              <a:ext cx="1447800" cy="1219200"/>
            </a:xfrm>
            <a:prstGeom prst="ellipse">
              <a:avLst/>
            </a:prstGeom>
            <a:solidFill>
              <a:srgbClr val="FF0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0" y="762000"/>
              <a:ext cx="1447800" cy="1066800"/>
            </a:xfrm>
            <a:prstGeom prst="ellipse">
              <a:avLst/>
            </a:prstGeom>
            <a:solidFill>
              <a:srgbClr val="FF0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0" y="4267200"/>
              <a:ext cx="1447800" cy="1219200"/>
            </a:xfrm>
            <a:prstGeom prst="ellipse">
              <a:avLst/>
            </a:prstGeom>
            <a:solidFill>
              <a:srgbClr val="FF0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981200" y="4191000"/>
              <a:ext cx="1447800" cy="1295400"/>
            </a:xfrm>
            <a:prstGeom prst="ellipse">
              <a:avLst/>
            </a:prstGeom>
            <a:solidFill>
              <a:srgbClr val="FF0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381000"/>
            <a:ext cx="2133600" cy="2895600"/>
            <a:chOff x="5791200" y="838200"/>
            <a:chExt cx="2895600" cy="4876800"/>
          </a:xfrm>
        </p:grpSpPr>
        <p:sp>
          <p:nvSpPr>
            <p:cNvPr id="16" name="Rectangle 15"/>
            <p:cNvSpPr/>
            <p:nvPr/>
          </p:nvSpPr>
          <p:spPr>
            <a:xfrm>
              <a:off x="5791200" y="3429000"/>
              <a:ext cx="2895600" cy="2286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91200" y="838200"/>
              <a:ext cx="2895600" cy="2286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705600" y="3733800"/>
            <a:ext cx="2057400" cy="2743200"/>
            <a:chOff x="5791200" y="838200"/>
            <a:chExt cx="2895600" cy="4876800"/>
          </a:xfrm>
        </p:grpSpPr>
        <p:sp>
          <p:nvSpPr>
            <p:cNvPr id="17" name="Rectangle 16"/>
            <p:cNvSpPr/>
            <p:nvPr/>
          </p:nvSpPr>
          <p:spPr>
            <a:xfrm>
              <a:off x="5791200" y="3429000"/>
              <a:ext cx="2895600" cy="2286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791200" y="838200"/>
              <a:ext cx="2895600" cy="2286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838200" y="4642009"/>
            <a:ext cx="2514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/>
              <a:t>৬</a:t>
            </a:r>
            <a:endParaRPr lang="en-US" sz="13800" dirty="0"/>
          </a:p>
        </p:txBody>
      </p:sp>
      <p:sp>
        <p:nvSpPr>
          <p:cNvPr id="22" name="Right Arrow 21"/>
          <p:cNvSpPr/>
          <p:nvPr/>
        </p:nvSpPr>
        <p:spPr>
          <a:xfrm>
            <a:off x="3962400" y="4724400"/>
            <a:ext cx="1295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858000" y="3886200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/>
              <a:t>৩</a:t>
            </a:r>
            <a:endParaRPr lang="en-US" sz="6600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00" y="5257800"/>
            <a:ext cx="167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343400" y="3200400"/>
            <a:ext cx="1676400" cy="2057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62200" y="3429000"/>
            <a:ext cx="1676400" cy="2057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24600" y="3200400"/>
            <a:ext cx="1676400" cy="2057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72200" y="1066800"/>
            <a:ext cx="1676400" cy="2057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67200" y="1066800"/>
            <a:ext cx="1676400" cy="2057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33600" y="990600"/>
            <a:ext cx="1676400" cy="2057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1" grpId="0" animBg="1"/>
      <p:bldP spid="1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81200" y="2438400"/>
            <a:ext cx="14478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81200" y="685800"/>
            <a:ext cx="15240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2286000"/>
            <a:ext cx="14478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762000"/>
            <a:ext cx="1447800" cy="1066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962400" y="2743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4267200"/>
            <a:ext cx="14478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81200" y="4191000"/>
            <a:ext cx="14478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91200" y="3429000"/>
            <a:ext cx="28956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1200" y="228600"/>
            <a:ext cx="2895600" cy="289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609600"/>
            <a:ext cx="12192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43600" y="1752600"/>
            <a:ext cx="12192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67600" y="1676400"/>
            <a:ext cx="12192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58000" y="3657600"/>
            <a:ext cx="1143000" cy="1371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flipV="1">
            <a:off x="6248400" y="5029200"/>
            <a:ext cx="1143000" cy="1371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467600" y="5105400"/>
            <a:ext cx="1143000" cy="1371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7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914400"/>
            <a:ext cx="5257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÷</a:t>
            </a:r>
            <a:endParaRPr lang="en-US" sz="287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543800" cy="2646878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rgbClr val="00B050"/>
                </a:solidFill>
              </a:rPr>
              <a:t>৬</a:t>
            </a:r>
            <a:r>
              <a:rPr lang="en-US" sz="16600" dirty="0" smtClean="0">
                <a:solidFill>
                  <a:srgbClr val="00B050"/>
                </a:solidFill>
              </a:rPr>
              <a:t>÷</a:t>
            </a:r>
            <a:r>
              <a:rPr lang="bn-BD" sz="16600" dirty="0" smtClean="0">
                <a:solidFill>
                  <a:srgbClr val="00B050"/>
                </a:solidFill>
              </a:rPr>
              <a:t>২=৩</a:t>
            </a:r>
            <a:endParaRPr lang="en-US" sz="16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1493993898847_onrufrt005_mango_-_1_pie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600200"/>
            <a:ext cx="2133600" cy="1600200"/>
          </a:xfrm>
          <a:prstGeom prst="rect">
            <a:avLst/>
          </a:prstGeom>
        </p:spPr>
      </p:pic>
      <p:pic>
        <p:nvPicPr>
          <p:cNvPr id="16" name="Picture 15" descr="1493993898847_onrufrt005_mango_-_1_pie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429000"/>
            <a:ext cx="2133600" cy="1600200"/>
          </a:xfrm>
          <a:prstGeom prst="rect">
            <a:avLst/>
          </a:prstGeom>
        </p:spPr>
      </p:pic>
      <p:pic>
        <p:nvPicPr>
          <p:cNvPr id="17" name="Picture 16" descr="1493993898847_onrufrt005_mango_-_1_pie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953000"/>
            <a:ext cx="2133600" cy="1600200"/>
          </a:xfrm>
          <a:prstGeom prst="rect">
            <a:avLst/>
          </a:prstGeom>
        </p:spPr>
      </p:pic>
      <p:pic>
        <p:nvPicPr>
          <p:cNvPr id="44" name="Picture 43" descr="1493993898847_onrufrt005_mango_-_1_pie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2133600" cy="1600200"/>
          </a:xfrm>
          <a:prstGeom prst="rect">
            <a:avLst/>
          </a:prstGeom>
        </p:spPr>
      </p:pic>
      <p:pic>
        <p:nvPicPr>
          <p:cNvPr id="51" name="Picture 50" descr="1493993898847_onrufrt005_mango_-_1_pie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33600" cy="1600200"/>
          </a:xfrm>
          <a:prstGeom prst="rect">
            <a:avLst/>
          </a:prstGeom>
        </p:spPr>
      </p:pic>
      <p:pic>
        <p:nvPicPr>
          <p:cNvPr id="52" name="Picture 51" descr="1493993898847_onrufrt005_mango_-_1_pie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0"/>
            <a:ext cx="2133600" cy="1600200"/>
          </a:xfrm>
          <a:prstGeom prst="rect">
            <a:avLst/>
          </a:prstGeom>
        </p:spPr>
      </p:pic>
      <p:pic>
        <p:nvPicPr>
          <p:cNvPr id="40" name="Picture 39" descr="1493993898847_onrufrt005_mango_-_1_pie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200400"/>
            <a:ext cx="2133600" cy="1600200"/>
          </a:xfrm>
          <a:prstGeom prst="rect">
            <a:avLst/>
          </a:prstGeom>
        </p:spPr>
      </p:pic>
      <p:pic>
        <p:nvPicPr>
          <p:cNvPr id="45" name="Picture 44" descr="1493993898847_onrufrt005_mango_-_1_pie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4953000"/>
            <a:ext cx="2133600" cy="1600200"/>
          </a:xfrm>
          <a:prstGeom prst="rect">
            <a:avLst/>
          </a:prstGeom>
        </p:spPr>
      </p:pic>
      <p:sp>
        <p:nvSpPr>
          <p:cNvPr id="46" name="Right Arrow 45"/>
          <p:cNvSpPr/>
          <p:nvPr/>
        </p:nvSpPr>
        <p:spPr>
          <a:xfrm>
            <a:off x="5334000" y="2971800"/>
            <a:ext cx="1600200" cy="2133600"/>
          </a:xfrm>
          <a:prstGeom prst="rightArrow">
            <a:avLst>
              <a:gd name="adj1" fmla="val 50000"/>
              <a:gd name="adj2" fmla="val 482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62800" y="2667000"/>
            <a:ext cx="1676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16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1066800"/>
            <a:ext cx="2362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9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199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620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0070C0"/>
                </a:solidFill>
              </a:rPr>
              <a:t>৮÷</a:t>
            </a:r>
            <a:r>
              <a:rPr lang="bn-BD" sz="16600" dirty="0" smtClean="0">
                <a:solidFill>
                  <a:srgbClr val="0070C0"/>
                </a:solidFill>
              </a:rPr>
              <a:t>৪=</a:t>
            </a:r>
            <a:endParaRPr lang="en-US" sz="1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6858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7030A0"/>
                </a:solidFill>
              </a:rPr>
              <a:t>৮÷৪=২</a:t>
            </a:r>
            <a:endParaRPr lang="en-US" sz="13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839200" cy="40934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শুভ্র কুমার বিশ্বাস</a:t>
            </a:r>
          </a:p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সহকারী শিক্ষক</a:t>
            </a:r>
          </a:p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আলীধানী সরকারি প্রাথমিক বিদ্যালয়</a:t>
            </a:r>
          </a:p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মাগুরা সদর , মাগুরা ।</a:t>
            </a:r>
          </a:p>
          <a:p>
            <a:pPr algn="ctr"/>
            <a:endParaRPr lang="bn-BD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67818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মূল্যায়নঃ </a:t>
            </a:r>
            <a:r>
              <a:rPr lang="bn-BD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914400"/>
            <a:ext cx="2057400" cy="22159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1২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1066800"/>
            <a:ext cx="1752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÷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990600"/>
            <a:ext cx="3200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1524000"/>
            <a:ext cx="144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/>
              <a:t>=</a:t>
            </a:r>
            <a:endParaRPr lang="en-US" sz="9600" dirty="0"/>
          </a:p>
        </p:txBody>
      </p:sp>
      <p:sp>
        <p:nvSpPr>
          <p:cNvPr id="8" name="Rectangle 7"/>
          <p:cNvSpPr/>
          <p:nvPr/>
        </p:nvSpPr>
        <p:spPr>
          <a:xfrm>
            <a:off x="2514600" y="3505200"/>
            <a:ext cx="4038600" cy="20574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7" grpId="0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5181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১৫÷৫=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0800" y="1371600"/>
            <a:ext cx="2286000" cy="228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990600"/>
            <a:ext cx="48006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১২÷৩=৪</a:t>
            </a:r>
            <a:r>
              <a:rPr lang="bn-BD" sz="9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2743200"/>
            <a:ext cx="5257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১৫÷৫=৩</a:t>
            </a:r>
            <a:endParaRPr lang="en-US" sz="115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304800"/>
            <a:ext cx="31242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2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399" y="1371600"/>
            <a:ext cx="6096001" cy="5181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7848600" cy="58169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পরিচিতিঃ 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শ্রেণিঃ দ্বিতীয়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বিষয়ঃ  প্রাথমিক গণিত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পাঠঃ    ভাগ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পাঠাংশঃ ভাগের ধারণা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সময়ঃ    ৪০ মিনিট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তারিখঃ  ১৮/০২/২০২০</a:t>
            </a:r>
          </a:p>
          <a:p>
            <a:pPr algn="ctr"/>
            <a:endParaRPr lang="bn-BD" sz="1600" dirty="0" smtClean="0"/>
          </a:p>
          <a:p>
            <a:pPr algn="ctr"/>
            <a:r>
              <a:rPr lang="bn-BD" sz="1600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5438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শিখনফলঃ </a:t>
            </a:r>
          </a:p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১৩.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১.১-উপকর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ণ 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্যবহার করে ভাগ করতে পারবে ।</a:t>
            </a:r>
          </a:p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১৩.২.১-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ণে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নামতা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 ভাগ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Magnetic Disk 14"/>
          <p:cNvSpPr/>
          <p:nvPr/>
        </p:nvSpPr>
        <p:spPr>
          <a:xfrm>
            <a:off x="228600" y="914400"/>
            <a:ext cx="2667000" cy="3886200"/>
          </a:xfrm>
          <a:prstGeom prst="flowChartMagneticDisk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Magnetic Disk 15"/>
          <p:cNvSpPr/>
          <p:nvPr/>
        </p:nvSpPr>
        <p:spPr>
          <a:xfrm>
            <a:off x="3352800" y="1066800"/>
            <a:ext cx="2667000" cy="3886200"/>
          </a:xfrm>
          <a:prstGeom prst="flowChartMagneticDisk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Magnetic Disk 16"/>
          <p:cNvSpPr/>
          <p:nvPr/>
        </p:nvSpPr>
        <p:spPr>
          <a:xfrm>
            <a:off x="6172200" y="1143000"/>
            <a:ext cx="2667000" cy="3886200"/>
          </a:xfrm>
          <a:prstGeom prst="flowChartMagneticDisk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sketball-hapoel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1295399" cy="1168130"/>
          </a:xfrm>
          <a:prstGeom prst="rect">
            <a:avLst/>
          </a:prstGeom>
        </p:spPr>
      </p:pic>
      <p:pic>
        <p:nvPicPr>
          <p:cNvPr id="19" name="Picture 18" descr="Basketball-hapoel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667000"/>
            <a:ext cx="1295399" cy="1168130"/>
          </a:xfrm>
          <a:prstGeom prst="rect">
            <a:avLst/>
          </a:prstGeom>
        </p:spPr>
      </p:pic>
      <p:pic>
        <p:nvPicPr>
          <p:cNvPr id="20" name="Picture 19" descr="Basketball-hapoel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3657600"/>
            <a:ext cx="1295399" cy="914400"/>
          </a:xfrm>
          <a:prstGeom prst="rect">
            <a:avLst/>
          </a:prstGeom>
        </p:spPr>
      </p:pic>
      <p:pic>
        <p:nvPicPr>
          <p:cNvPr id="22" name="Picture 21" descr="Basketball-hapoel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657600"/>
            <a:ext cx="1295399" cy="1168130"/>
          </a:xfrm>
          <a:prstGeom prst="rect">
            <a:avLst/>
          </a:prstGeom>
        </p:spPr>
      </p:pic>
      <p:pic>
        <p:nvPicPr>
          <p:cNvPr id="23" name="Picture 22" descr="Basketball-hapoel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76400" y="1524000"/>
            <a:ext cx="1295400" cy="1015730"/>
          </a:xfrm>
          <a:prstGeom prst="rect">
            <a:avLst/>
          </a:prstGeom>
        </p:spPr>
      </p:pic>
      <p:pic>
        <p:nvPicPr>
          <p:cNvPr id="24" name="Picture 23" descr="Basketball-hapoel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76400" y="2590800"/>
            <a:ext cx="1295399" cy="1091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2.25717E-6 C 0.00051 -0.02868 0.00017 -0.05735 0.00155 -0.08603 C 0.00173 -0.09043 0.00763 -0.10037 0.00919 -0.10453 C 0.01614 -0.1228 0.02655 -0.15009 0.03992 -0.16189 C 0.04444 -0.17091 0.04912 -0.17692 0.05694 -0.18039 C 0.0585 -0.18178 0.06024 -0.18293 0.06145 -0.18455 C 0.06267 -0.18617 0.06301 -0.18918 0.06458 -0.19056 C 0.06874 -0.1945 0.07412 -0.19542 0.07846 -0.19889 C 0.0894 -0.20768 0.10138 -0.21277 0.11232 -0.22132 C 0.11544 -0.22387 0.11805 -0.22803 0.12152 -0.22965 C 0.13124 -0.23381 0.14096 -0.23751 0.15069 -0.24191 C 0.1618 -0.24699 0.1743 -0.24329 0.1861 -0.24399 C 0.25225 -0.24329 0.31839 -0.24329 0.38454 -0.24191 C 0.39149 -0.24167 0.39843 -0.2352 0.40468 -0.23173 C 0.41822 -0.2241 0.43228 -0.21739 0.44617 -0.21115 C 0.45937 -0.20513 0.46961 -0.19195 0.48315 -0.18663 C 0.49704 -0.17414 0.51197 -0.16466 0.52464 -0.14963 C 0.53333 -0.13945 0.53819 -0.12512 0.54774 -0.11679 C 0.55711 -0.09759 0.56475 -0.07401 0.5769 -0.05735 C 0.57985 -0.04625 0.5861 -0.03654 0.59079 -0.0266 C 0.59513 -0.01735 0.59878 -0.00671 0.60312 0.00208 C 0.60572 0.0074 0.60971 0.0111 0.61232 0.01642 C 0.61388 0.01966 0.61544 0.02313 0.61683 0.0266 C 0.61753 0.02868 0.61753 0.03099 0.61839 0.03284 C 0.62117 0.03932 0.62534 0.0444 0.62777 0.05111 C 0.63124 0.06105 0.63471 0.07007 0.63853 0.07979 C 0.63905 0.08256 0.63923 0.08534 0.63992 0.08811 C 0.64079 0.09158 0.64235 0.09482 0.64305 0.09829 C 0.64548 0.11124 0.64687 0.12442 0.6493 0.13737 C 0.64982 0.14755 0.64964 0.15772 0.65069 0.1679 C 0.65121 0.17229 0.65381 0.18039 0.65381 0.18039 C 0.65555 0.21138 0.65694 0.2389 0.6585 0.27058 C 0.65919 0.284 0.66145 0.29556 0.66145 0.30944 " pathEditMode="relative" ptsTypes="ffffffffffffffffffffffffffffffffA">
                                      <p:cBhvr>
                                        <p:cTn id="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7 0.00879 C -0.01997 0.00671 -0.01094 0.00856 -0.00452 -0.00138 C 3.33333E-6 -0.00855 0.00364 -0.01665 0.00781 -0.02405 C 0.00972 -0.02752 0.01406 -0.03422 0.01406 -0.03399 C 0.01684 -0.04671 0.01458 -0.03862 0.02326 -0.05689 C 0.02621 -0.06313 0.02621 -0.07123 0.02934 -0.07724 C 0.03698 -0.0925 0.03333 -0.0858 0.0401 -0.09782 C 0.04514 -0.11771 0.05521 -0.13876 0.06475 -0.15518 C 0.06961 -0.16373 0.07222 -0.17322 0.07708 -0.18177 C 0.07934 -0.19056 0.08211 -0.19519 0.08784 -0.20027 C 0.10694 -0.23843 0.15173 -0.24838 0.18316 -0.25162 C 0.20521 -0.25092 0.22725 -0.25115 0.2493 -0.24953 C 0.26146 -0.24861 0.26927 -0.24144 0.28021 -0.23728 C 0.28576 -0.2352 0.29149 -0.23473 0.29705 -0.23311 C 0.30364 -0.22733 0.31111 -0.22594 0.31857 -0.22294 C 0.33402 -0.20929 0.34687 -0.19334 0.36007 -0.17576 C 0.36354 -0.17113 0.3651 -0.16466 0.36788 -0.15934 C 0.37048 -0.15448 0.37396 -0.15055 0.37552 -0.145 C 0.38142 -0.12557 0.38941 -0.10569 0.39705 -0.08765 C 0.40034 -0.07978 0.40486 -0.07285 0.40781 -0.06498 C 0.41371 -0.04926 0.41857 -0.0326 0.42777 -0.01989 C 0.43194 -0.00323 0.43715 0.00925 0.44323 0.02521 C 0.44635 0.03331 0.44774 0.05181 0.44774 0.05204 C 0.44826 0.06337 0.44826 0.07517 0.4493 0.08673 C 0.44982 0.09228 0.45243 0.10292 0.45243 0.10315 C 0.45347 0.11703 0.45382 0.12882 0.45711 0.142 C 0.45902 0.15888 0.46146 0.17646 0.46475 0.19311 C 0.46597 0.20838 0.46718 0.22711 0.47396 0.24029 C 0.47552 0.25 0.47812 0.26804 0.48159 0.27729 C 0.48507 0.28654 0.48472 0.28007 0.48472 0.28539 " pathEditMode="relative" rAng="0" ptsTypes="fffffffffffffffffffffffffffffA">
                                      <p:cBhvr>
                                        <p:cTn id="1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" y="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81221E-6 C -0.00139 -0.07077 -0.00365 -0.12488 -0.00156 -0.19658 C -0.00122 -0.2056 0.00087 -0.216 0.00469 -0.2234 C 0.00677 -0.23612 0.01041 -0.24514 0.01545 -0.25601 C 0.01771 -0.26596 0.02882 -0.29047 0.03385 -0.29718 C 0.03698 -0.30134 0.04062 -0.30458 0.04305 -0.30943 C 0.05451 -0.3314 0.07066 -0.34759 0.08767 -0.36054 C 0.10243 -0.37165 0.09114 -0.36702 0.10312 -0.37095 C 0.12344 -0.38853 0.1566 -0.39362 0.18003 -0.39755 C 0.20677 -0.39685 0.23333 -0.39662 0.26007 -0.39547 C 0.2783 -0.39477 0.30538 -0.38899 0.32309 -0.38113 C 0.33455 -0.37604 0.34514 -0.36864 0.35694 -0.36471 C 0.36215 -0.35985 0.36597 -0.35846 0.37222 -0.35661 C 0.38003 -0.34967 0.38854 -0.34621 0.39687 -0.34019 C 0.40903 -0.3314 0.42083 -0.31915 0.43385 -0.31337 C 0.43941 -0.30782 0.44548 -0.30319 0.45069 -0.29718 C 0.45937 -0.287 0.46614 -0.27336 0.47535 -0.26434 C 0.49375 -0.22872 0.51684 -0.19658 0.53229 -0.15772 C 0.54253 -0.13205 0.55121 -0.10661 0.56302 -0.0821 C 0.56476 -0.07817 0.5651 -0.07377 0.56614 -0.06961 C 0.56666 -0.06799 0.57361 -0.0555 0.57378 -0.05527 C 0.57569 -0.04556 0.57864 -0.03446 0.58003 -0.02451 C 0.58298 -0.00347 0.57986 -0.01688 0.58316 -0.00416 C 0.58437 0.01064 0.58455 0.02637 0.5908 0.03909 C 0.59288 0.05504 0.59149 0.04787 0.59531 0.0636 C 0.59583 0.06568 0.59687 0.06984 0.59687 0.06984 C 0.59548 0.0969 0.59722 0.0939 0.5908 0.11078 C 0.58837 0.11702 0.58316 0.12928 0.58316 0.12928 C 0.5809 0.14061 0.5816 0.1346 0.5816 0.14755 " pathEditMode="relative" ptsTypes="ffffffffffffffffffffffffffffA">
                                      <p:cBhvr>
                                        <p:cTn id="1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-0.00024 C 0.04115 -0.00764 0.04167 -0.01457 0.04358 -0.0229 C 0.04566 -0.05019 0.0441 -0.07794 0.04826 -0.10477 C 0.04948 -0.12489 0.05156 -0.14432 0.05434 -0.1642 C 0.05556 -0.20098 0.0566 -0.23867 0.07135 -0.27082 C 0.07517 -0.2951 0.09983 -0.33557 0.11597 -0.34876 C 0.12396 -0.36402 0.11319 -0.34529 0.12517 -0.35893 C 0.1342 -0.36911 0.12118 -0.36286 0.13438 -0.36726 C 0.14201 -0.3772 0.15208 -0.38321 0.16215 -0.38761 C 0.16875 -0.39362 0.17587 -0.39385 0.18368 -0.39593 C 0.21076 -0.39455 0.2184 -0.39524 0.23906 -0.38969 C 0.26372 -0.37281 0.2908 -0.3587 0.30972 -0.33025 C 0.32101 -0.31314 0.32778 -0.2914 0.3375 -0.2729 C 0.33802 -0.27082 0.33872 -0.26874 0.33906 -0.26666 C 0.33976 -0.26134 0.33958 -0.25555 0.34063 -0.25024 C 0.34184 -0.24445 0.34497 -0.2396 0.3467 -0.23405 C 0.34861 -0.21925 0.35382 -0.20537 0.35747 -0.1908 C 0.36424 -0.16397 0.36771 -0.13576 0.37448 -0.10893 C 0.37743 -0.07332 0.38316 -0.03793 0.38681 -0.00232 C 0.38958 0.02405 0.39028 0.05689 0.40208 0.07955 C 0.40313 0.08395 0.4059 0.08741 0.40677 0.09181 C 0.40781 0.09713 0.40764 0.10268 0.40833 0.10823 C 0.40938 0.11609 0.41198 0.12187 0.41441 0.12881 C 0.42014 0.14593 0.41441 0.13644 0.42049 0.14523 " pathEditMode="relative" rAng="0" ptsTypes="fffffffffffffffffffffffA">
                                      <p:cBhvr>
                                        <p:cTn id="1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11841E-6 C 0.00191 -0.01017 0.00347 -0.01526 0.00764 -0.02451 C 0.01093 -0.04648 0.01284 -0.06822 0.01527 -0.09019 C 0.01666 -0.10245 0.01909 -0.11424 0.01996 -0.12696 C 0.02187 -0.15749 0.02482 -0.18594 0.03229 -0.21508 C 0.03559 -0.24052 0.03264 -0.21554 0.03541 -0.25809 C 0.03628 -0.27104 0.03837 -0.29718 0.03837 -0.29718 C 0.03993 -0.34713 0.03923 -0.3994 0.04462 -0.44889 C 0.04652 -0.48867 0.0493 -0.5444 0.08611 -0.55319 C 0.09236 -0.55758 0.09149 -0.55758 0.09843 -0.55943 C 0.10451 -0.56105 0.11684 -0.5636 0.11684 -0.5636 C 0.13993 -0.5629 0.16302 -0.56336 0.18611 -0.56151 C 0.18941 -0.56128 0.19218 -0.55874 0.19531 -0.55735 C 0.20955 -0.55088 0.22257 -0.5481 0.23541 -0.537 C 0.23889 -0.53399 0.24392 -0.53538 0.24757 -0.53284 C 0.2585 -0.52544 0.27066 -0.5222 0.28142 -0.51434 C 0.29132 -0.50717 0.29896 -0.49676 0.30764 -0.48774 C 0.31337 -0.48173 0.32014 -0.47872 0.32604 -0.4734 C 0.33073 -0.46415 0.33611 -0.45675 0.34305 -0.45074 C 0.34896 -0.43917 0.36128 -0.42877 0.36614 -0.41813 C 0.37413 -0.39963 0.38732 -0.38436 0.39687 -0.36679 C 0.40121 -0.35892 0.40607 -0.35546 0.41076 -0.34829 C 0.41232 -0.34574 0.41337 -0.3425 0.4151 -0.34019 C 0.41805 -0.33695 0.42152 -0.33464 0.42465 -0.33187 C 0.42621 -0.33048 0.42899 -0.32793 0.42899 -0.32793 C 0.43646 -0.3136 0.44635 -0.30064 0.45225 -0.28492 C 0.45659 -0.27312 0.45833 -0.26064 0.46458 -0.25 C 0.46632 -0.24699 0.46892 -0.24491 0.47066 -0.24213 C 0.47291 -0.23797 0.47569 -0.23404 0.47691 -0.22941 C 0.47743 -0.22733 0.4776 -0.22525 0.47847 -0.2234 C 0.48073 -0.21831 0.48611 -0.20929 0.48611 -0.20929 C 0.48871 -0.19866 0.49218 -0.19056 0.49531 -0.18062 C 0.49739 -0.16397 0.50295 -0.1494 0.50607 -0.13321 C 0.50781 -0.12419 0.5085 -0.1154 0.51076 -0.10661 C 0.51267 -0.09065 0.51458 -0.07285 0.52152 -0.05943 C 0.52743 -0.03654 0.52343 -0.01133 0.51076 0.00625 C 0.50764 0.01827 0.51163 0.00671 0.50451 0.01642 C 0.5033 0.01827 0.50156 0.02267 0.50156 0.02267 " pathEditMode="relative" ptsTypes="fffffffffffffffffffffffffffffffffffffA">
                                      <p:cBhvr>
                                        <p:cTn id="2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15541E-6 C -0.01093 -0.04371 0.00157 -0.09737 0.02153 -0.13321 C 0.02605 -0.15125 0.01858 -0.12327 0.02778 -0.14963 C 0.02969 -0.15495 0.03021 -0.16096 0.0323 -0.16605 C 0.03386 -0.16998 0.03681 -0.17253 0.03855 -0.17623 C 0.03976 -0.17877 0.04046 -0.18178 0.0415 -0.18455 C 0.04393 -0.20028 0.04757 -0.21901 0.05226 -0.23358 C 0.05452 -0.24075 0.05886 -0.24723 0.06146 -0.25416 C 0.06528 -0.26457 0.06927 -0.27637 0.0724 -0.287 C 0.07917 -0.3099 0.08247 -0.33441 0.0908 -0.35662 C 0.09462 -0.36656 0.10035 -0.37581 0.10469 -0.38529 C 0.11285 -0.40264 0.12014 -0.41998 0.12917 -0.43663 C 0.13594 -0.44889 0.14184 -0.4623 0.14775 -0.47549 C 0.15365 -0.4889 0.15539 -0.5 0.16302 -0.51041 C 0.16702 -0.52405 0.17049 -0.5229 0.17691 -0.53492 C 0.17865 -0.53839 0.19028 -0.55805 0.19237 -0.56568 C 0.19289 -0.56776 0.19306 -0.57008 0.19393 -0.57193 C 0.19566 -0.57493 0.19827 -0.57701 0.2 -0.58002 C 0.20174 -0.58326 0.20261 -0.58742 0.20452 -0.5902 C 0.21164 -0.59945 0.22153 -0.60453 0.23056 -0.6087 C 0.25209 -0.60384 0.26025 -0.58303 0.27691 -0.56776 C 0.28195 -0.55782 0.29046 -0.54972 0.29688 -0.54117 C 0.30434 -0.53122 0.30799 -0.51966 0.31389 -0.50856 C 0.31632 -0.49838 0.31789 -0.48959 0.31997 -0.47965 C 0.32084 -0.47549 0.32309 -0.46739 0.32309 -0.46739 C 0.325 -0.45051 0.32552 -0.4327 0.32917 -0.41605 C 0.33143 -0.36193 0.33802 -0.30412 0.32622 -0.25208 C 0.32344 -0.24029 0.32327 -0.23127 0.31841 -0.22132 C 0.31789 -0.21855 0.31754 -0.21577 0.31702 -0.21323 C 0.31615 -0.20907 0.31389 -0.20097 0.31389 -0.20097 C 0.31424 -0.17877 0.3125 -0.08835 0.32153 -0.05342 C 0.32327 -0.0377 0.32535 -0.0185 0.33073 -0.00416 " pathEditMode="relative" ptsTypes="fffffffffffffffffffffffffffffffA">
                                      <p:cBhvr>
                                        <p:cTn id="2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04800" y="838200"/>
            <a:ext cx="34290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562600" y="457200"/>
            <a:ext cx="3048000" cy="19812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486400" y="3048000"/>
            <a:ext cx="3276600" cy="22860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438400" y="914400"/>
            <a:ext cx="990600" cy="10668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438400" y="2057400"/>
            <a:ext cx="990600" cy="10668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62200" y="3276600"/>
            <a:ext cx="990600" cy="10668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362200" y="4495800"/>
            <a:ext cx="990600" cy="10668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57200" y="4648200"/>
            <a:ext cx="990600" cy="10668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33400" y="914400"/>
            <a:ext cx="990600" cy="10668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33400" y="2057400"/>
            <a:ext cx="990600" cy="10668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57200" y="3200400"/>
            <a:ext cx="990600" cy="11430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3331 L 0.53334 0.0444 " pathEditMode="relative" rAng="0" ptsTypes="AA">
                                      <p:cBhvr>
                                        <p:cTn id="40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4875E-6 L 0.75833 0.4773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69288E-6 L 0.50417 -0.2220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58E-6 L 0.74166 0.1998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62812E-6 L 0.4 -0.2886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028E-8 L 0.59167 0.1443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4912E-6 L 0.41667 -0.5661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4.94912E-6 L 0.6375 -0.1665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533400"/>
            <a:ext cx="6781800" cy="3770263"/>
          </a:xfrm>
          <a:prstGeom prst="rect">
            <a:avLst/>
          </a:prstGeom>
          <a:solidFill>
            <a:srgbClr val="92D05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3900" dirty="0" smtClean="0">
                <a:latin typeface="NikoshBAN" pitchFamily="2" charset="0"/>
                <a:cs typeface="NikoshBAN" pitchFamily="2" charset="0"/>
              </a:rPr>
              <a:t>ভাগ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00"/>
            <a:ext cx="6629400" cy="22159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বাস্তব পর্যায়  </a:t>
            </a:r>
            <a:endParaRPr lang="en-US" sz="13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257800" y="609600"/>
            <a:ext cx="2514600" cy="220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762000" y="1981200"/>
            <a:ext cx="2209800" cy="2133600"/>
            <a:chOff x="990600" y="1905000"/>
            <a:chExt cx="2209800" cy="2133600"/>
          </a:xfrm>
        </p:grpSpPr>
        <p:pic>
          <p:nvPicPr>
            <p:cNvPr id="2052" name="Picture 4" descr="C:\Users\Alidhani GPS\Desktop\ICT- 20\PICTURE\boll_by_pauleditz_by_pauleditz-db5852t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3600" y="3048000"/>
              <a:ext cx="1066800" cy="914400"/>
            </a:xfrm>
            <a:prstGeom prst="rect">
              <a:avLst/>
            </a:prstGeom>
            <a:noFill/>
          </p:spPr>
        </p:pic>
        <p:pic>
          <p:nvPicPr>
            <p:cNvPr id="21" name="Picture 4" descr="C:\Users\Alidhani GPS\Desktop\ICT- 20\PICTURE\boll_by_pauleditz_by_pauleditz-db5852t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90600" y="3124200"/>
              <a:ext cx="1066801" cy="914400"/>
            </a:xfrm>
            <a:prstGeom prst="rect">
              <a:avLst/>
            </a:prstGeom>
            <a:noFill/>
          </p:spPr>
        </p:pic>
        <p:pic>
          <p:nvPicPr>
            <p:cNvPr id="22" name="Picture 4" descr="C:\Users\Alidhani GPS\Desktop\ICT- 20\PICTURE\boll_by_pauleditz_by_pauleditz-db5852t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09800" y="1905000"/>
              <a:ext cx="990600" cy="990599"/>
            </a:xfrm>
            <a:prstGeom prst="rect">
              <a:avLst/>
            </a:prstGeom>
            <a:noFill/>
          </p:spPr>
        </p:pic>
        <p:pic>
          <p:nvPicPr>
            <p:cNvPr id="23" name="Picture 4" descr="C:\Users\Alidhani GPS\Desktop\ICT- 20\PICTURE\boll_by_pauleditz_by_pauleditz-db5852t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66800" y="1905000"/>
              <a:ext cx="990599" cy="1066800"/>
            </a:xfrm>
            <a:prstGeom prst="rect">
              <a:avLst/>
            </a:prstGeom>
            <a:noFill/>
          </p:spPr>
        </p:pic>
      </p:grpSp>
      <p:sp>
        <p:nvSpPr>
          <p:cNvPr id="24" name="Right Arrow 23"/>
          <p:cNvSpPr/>
          <p:nvPr/>
        </p:nvSpPr>
        <p:spPr>
          <a:xfrm>
            <a:off x="3505200" y="2667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85800" y="1676400"/>
            <a:ext cx="2667000" cy="25908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4800600" y="3505200"/>
            <a:ext cx="2362201" cy="762000"/>
            <a:chOff x="4800600" y="3505200"/>
            <a:chExt cx="2362201" cy="762000"/>
          </a:xfrm>
        </p:grpSpPr>
        <p:pic>
          <p:nvPicPr>
            <p:cNvPr id="40" name="Picture 4" descr="C:\Users\Alidhani GPS\Desktop\ICT- 20\PICTURE\boll_by_pauleditz_by_pauleditz-db5852t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600" y="3505200"/>
              <a:ext cx="1066801" cy="762000"/>
            </a:xfrm>
            <a:prstGeom prst="rect">
              <a:avLst/>
            </a:prstGeom>
            <a:noFill/>
          </p:spPr>
        </p:pic>
        <p:pic>
          <p:nvPicPr>
            <p:cNvPr id="41" name="Picture 4" descr="C:\Users\Alidhani GPS\Desktop\ICT- 20\PICTURE\boll_by_pauleditz_by_pauleditz-db5852t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0" y="3505200"/>
              <a:ext cx="1066801" cy="762000"/>
            </a:xfrm>
            <a:prstGeom prst="rect">
              <a:avLst/>
            </a:prstGeom>
            <a:noFill/>
          </p:spPr>
        </p:pic>
      </p:grpSp>
      <p:grpSp>
        <p:nvGrpSpPr>
          <p:cNvPr id="49" name="Group 48"/>
          <p:cNvGrpSpPr/>
          <p:nvPr/>
        </p:nvGrpSpPr>
        <p:grpSpPr>
          <a:xfrm>
            <a:off x="4953000" y="1600200"/>
            <a:ext cx="2209801" cy="838200"/>
            <a:chOff x="4953000" y="1600200"/>
            <a:chExt cx="2209801" cy="838200"/>
          </a:xfrm>
        </p:grpSpPr>
        <p:pic>
          <p:nvPicPr>
            <p:cNvPr id="45" name="Picture 4" descr="C:\Users\Alidhani GPS\Desktop\ICT- 20\PICTURE\boll_by_pauleditz_by_pauleditz-db5852t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53000" y="1600200"/>
              <a:ext cx="1066801" cy="762000"/>
            </a:xfrm>
            <a:prstGeom prst="rect">
              <a:avLst/>
            </a:prstGeom>
            <a:noFill/>
          </p:spPr>
        </p:pic>
        <p:pic>
          <p:nvPicPr>
            <p:cNvPr id="48" name="Picture 4" descr="C:\Users\Alidhani GPS\Desktop\ICT- 20\PICTURE\boll_by_pauleditz_by_pauleditz-db5852t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0" y="1676400"/>
              <a:ext cx="1066801" cy="762000"/>
            </a:xfrm>
            <a:prstGeom prst="rect">
              <a:avLst/>
            </a:prstGeom>
            <a:noFill/>
          </p:spPr>
        </p:pic>
      </p:grpSp>
      <p:sp>
        <p:nvSpPr>
          <p:cNvPr id="50" name="Rectangle 49"/>
          <p:cNvSpPr/>
          <p:nvPr/>
        </p:nvSpPr>
        <p:spPr>
          <a:xfrm>
            <a:off x="4876800" y="1524000"/>
            <a:ext cx="2362200" cy="10668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800600" y="3429000"/>
            <a:ext cx="2590800" cy="9144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90</Words>
  <Application>Microsoft Office PowerPoint</Application>
  <PresentationFormat>On-screen Show (4:3)</PresentationFormat>
  <Paragraphs>38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Alidhani GPS</dc:creator>
  <cp:lastModifiedBy>Windows User</cp:lastModifiedBy>
  <cp:revision>200</cp:revision>
  <dcterms:created xsi:type="dcterms:W3CDTF">2006-08-16T00:00:00Z</dcterms:created>
  <dcterms:modified xsi:type="dcterms:W3CDTF">2020-02-23T06:14:26Z</dcterms:modified>
</cp:coreProperties>
</file>