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0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15B7-E8B4-4DAB-A8D8-0A8E037794F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562A-FEAA-43BB-9F27-8C2DC8EA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67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15B7-E8B4-4DAB-A8D8-0A8E037794F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562A-FEAA-43BB-9F27-8C2DC8EA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17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15B7-E8B4-4DAB-A8D8-0A8E037794F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562A-FEAA-43BB-9F27-8C2DC8EA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18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15B7-E8B4-4DAB-A8D8-0A8E037794F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562A-FEAA-43BB-9F27-8C2DC8EA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7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15B7-E8B4-4DAB-A8D8-0A8E037794F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562A-FEAA-43BB-9F27-8C2DC8EA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34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15B7-E8B4-4DAB-A8D8-0A8E037794F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562A-FEAA-43BB-9F27-8C2DC8EA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1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15B7-E8B4-4DAB-A8D8-0A8E037794F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562A-FEAA-43BB-9F27-8C2DC8EA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17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15B7-E8B4-4DAB-A8D8-0A8E037794F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562A-FEAA-43BB-9F27-8C2DC8EA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77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15B7-E8B4-4DAB-A8D8-0A8E037794F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562A-FEAA-43BB-9F27-8C2DC8EA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82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15B7-E8B4-4DAB-A8D8-0A8E037794F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562A-FEAA-43BB-9F27-8C2DC8EA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72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15B7-E8B4-4DAB-A8D8-0A8E037794F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562A-FEAA-43BB-9F27-8C2DC8EA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61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115B7-E8B4-4DAB-A8D8-0A8E037794F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5562A-FEAA-43BB-9F27-8C2DC8EA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77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2296" y="235528"/>
            <a:ext cx="4577196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296" y="1818409"/>
            <a:ext cx="4762500" cy="47625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429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5527" y="858982"/>
            <a:ext cx="368530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2609276" y="2978727"/>
            <a:ext cx="2918688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আয়-আসা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91745" y="3071060"/>
            <a:ext cx="3186545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তুলি-তোলা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51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1236" y="665019"/>
            <a:ext cx="502920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</a:t>
            </a:r>
            <a:r>
              <a:rPr lang="bn-BD" sz="9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9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7019" y="3768436"/>
            <a:ext cx="9199418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 </a:t>
            </a:r>
            <a:r>
              <a:rPr lang="bn-BD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দল:কবিতার প্রথম ৪ লাইন পড়বে।</a:t>
            </a:r>
          </a:p>
          <a:p>
            <a:r>
              <a:rPr lang="bn-BD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 দল:কবিতার প্রথম ২ লাইন </a:t>
            </a:r>
            <a:r>
              <a:rPr lang="bn-BD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পড়বে।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38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6982" y="346364"/>
            <a:ext cx="3685309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217" y="2355273"/>
            <a:ext cx="9933709" cy="25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সবুজ দল:আয় ছেলেরা,আয় মেয়েরা,--- --- --,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নীল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দল:আয় ------,আয়-------।</a:t>
            </a:r>
            <a:endParaRPr lang="bn-BD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08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7273" y="678873"/>
            <a:ext cx="5943600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66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3164" y="2701636"/>
            <a:ext cx="954578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 প্রথম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লাইন বার বার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পরবে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5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9019" y="207819"/>
            <a:ext cx="6054436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72" y="1769446"/>
            <a:ext cx="5223165" cy="47837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0980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4362" y="263236"/>
            <a:ext cx="5195455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8853" y="2881746"/>
            <a:ext cx="8146471" cy="29546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মোঃতরিকুল ইসলাম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১০৫ নং শিমুলতলি সরকারি প্রাথমিক বিদ্যালয়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নড়াইল সদর,নড়াইল।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74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8618" y="401782"/>
            <a:ext cx="5417127" cy="1446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2218" y="2147455"/>
            <a:ext cx="9434946" cy="42473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শ্রেণী:১ম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বিষয়:বাংলা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শিরোনাম:মামার বাড়ী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পাঠ্যাংশ:আই ছেলেরা---বাড়ী যায়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সময়:৪০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89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19056" y="332509"/>
            <a:ext cx="44196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শিখণফল:</a:t>
            </a:r>
            <a:endParaRPr lang="en-US" sz="72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1" y="2438400"/>
            <a:ext cx="8381999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শোনা:২.১.১-কবিতা শুনে আনন্দ লাভ করবে 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বলা:২.১.১-কবিতা বলতে পাড়বে।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পড়া:২.১.১-কবিতা পড়তে পাড়বে।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লেখা:২.৩.১-সহজ শব্দ লেখতে পাড়বে।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37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7855" y="166255"/>
            <a:ext cx="7259782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ছবি দেখি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7963" y="5472545"/>
            <a:ext cx="6456219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কি দেখলে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91" y="1593274"/>
            <a:ext cx="3380509" cy="354676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55" y="1731817"/>
            <a:ext cx="3990109" cy="321425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8820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0726" y="249381"/>
            <a:ext cx="3990111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ঘোষনা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6109" y="2064328"/>
            <a:ext cx="6234546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মামার বাড়ী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1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9" y="279287"/>
            <a:ext cx="2625746" cy="364154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686" y="279286"/>
            <a:ext cx="2470085" cy="364154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237" y="3376605"/>
            <a:ext cx="9526" cy="10479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213" y="208613"/>
            <a:ext cx="4091823" cy="371222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85779" y="4602218"/>
            <a:ext cx="4752110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ছেলেরা,আয় মেয়েরা,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39345" y="3103418"/>
            <a:ext cx="3241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59743" y="4663773"/>
            <a:ext cx="3860657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তুলিতে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যাই,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41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7273" y="623455"/>
            <a:ext cx="5320145" cy="1446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618" y="2690709"/>
            <a:ext cx="7342909" cy="348841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3514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745" y="665018"/>
            <a:ext cx="9074728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সঙ্গে শিক্ষার্থীর পাঠ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744" y="2435302"/>
            <a:ext cx="9074729" cy="310651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222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126</Words>
  <Application>Microsoft Office PowerPoint</Application>
  <PresentationFormat>Widescreen</PresentationFormat>
  <Paragraphs>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54</cp:revision>
  <dcterms:created xsi:type="dcterms:W3CDTF">2020-02-20T06:09:06Z</dcterms:created>
  <dcterms:modified xsi:type="dcterms:W3CDTF">2020-02-24T04:07:18Z</dcterms:modified>
</cp:coreProperties>
</file>