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7" r:id="rId2"/>
    <p:sldId id="265" r:id="rId3"/>
    <p:sldId id="361" r:id="rId4"/>
    <p:sldId id="369" r:id="rId5"/>
    <p:sldId id="371" r:id="rId6"/>
    <p:sldId id="311" r:id="rId7"/>
    <p:sldId id="285" r:id="rId8"/>
    <p:sldId id="342" r:id="rId9"/>
    <p:sldId id="350" r:id="rId10"/>
    <p:sldId id="375" r:id="rId11"/>
    <p:sldId id="379" r:id="rId12"/>
    <p:sldId id="377" r:id="rId13"/>
    <p:sldId id="363" r:id="rId14"/>
    <p:sldId id="332" r:id="rId15"/>
    <p:sldId id="345" r:id="rId16"/>
    <p:sldId id="357" r:id="rId17"/>
    <p:sldId id="358" r:id="rId18"/>
    <p:sldId id="366" r:id="rId19"/>
    <p:sldId id="373" r:id="rId20"/>
    <p:sldId id="372" r:id="rId21"/>
    <p:sldId id="374" r:id="rId22"/>
    <p:sldId id="378" r:id="rId23"/>
    <p:sldId id="296" r:id="rId24"/>
    <p:sldId id="297" r:id="rId25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FF"/>
    <a:srgbClr val="FF0066"/>
    <a:srgbClr val="5ED074"/>
    <a:srgbClr val="61337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62" d="100"/>
          <a:sy n="62" d="100"/>
        </p:scale>
        <p:origin x="876" y="42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03EFB7-6442-4194-992C-84CACE78B0BB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55504E-D3E5-44E8-8884-FC5036C11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01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87822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75644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763466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35128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939110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5504E-D3E5-44E8-8884-FC5036C11B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5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658A-61F2-41FA-8CAF-BD0149E5BFBD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FD49-F9DA-4B0A-830C-61C450DC0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97D0-187E-4474-B161-0FAF727C3F4F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9A13-0DA5-42A6-A9F6-03FF051B8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4479-5629-4FBA-B5C5-86BDCCADAF50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3AC2-0DC4-47B9-B455-D0DF575CC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F5A3-DCB1-4A24-A6A4-BFD2F9874B67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F591-5B78-46C0-AA93-6F3D08619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3092-C2ED-4BBC-8FCD-E191648D36F4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C44F-27B0-433B-A39D-A1D1DD5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E8AB-08EA-4C1C-90E9-85D3A3CD390F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4E81-EE88-4A35-B8DD-3FF1E0FD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86C8-B4A8-4FDD-A2AD-CB9518E4F339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35CE-2300-41AE-AE68-7D3E52AA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9110-E85D-4B45-A0B6-F93D9506EEF7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EBE7-9240-4BD3-B159-FCD61F31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7F9-16EB-4B77-B0E5-6890338F890D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00AE-AACA-4103-A5CB-E8DA64B2A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C849-3476-47C9-8966-234958850477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2799-ECFA-4EE0-97E5-F5C60327A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AD9C-AB96-4F54-8CAD-C6DAFE3DB59D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5348-025F-43FC-8BB6-F78A3570B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45E3CE-1ABF-43C8-95EC-4FEA9D9ACBEB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F98EEF-0D6B-453F-A97D-74393A719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670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4986" y="358140"/>
            <a:ext cx="11887200" cy="705612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38200" y="5715000"/>
            <a:ext cx="11414760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6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97" y="431800"/>
            <a:ext cx="4101703" cy="207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029200"/>
            <a:ext cx="4114800" cy="239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907280" y="518160"/>
            <a:ext cx="7254240" cy="77977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5700" b="1" dirty="0">
                <a:latin typeface="NikoshBAN" pitchFamily="2" charset="0"/>
                <a:cs typeface="NikoshBAN" pitchFamily="2" charset="0"/>
              </a:rPr>
              <a:t>পল্লী </a:t>
            </a:r>
            <a:r>
              <a:rPr lang="bn-BD" sz="5700" b="1" dirty="0" smtClean="0">
                <a:latin typeface="NikoshBAN" pitchFamily="2" charset="0"/>
                <a:cs typeface="NikoshBAN" pitchFamily="2" charset="0"/>
              </a:rPr>
              <a:t>জননী</a:t>
            </a:r>
            <a:r>
              <a:rPr lang="en-US" sz="57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57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100" b="1" dirty="0">
                <a:latin typeface="NikoshBAN" pitchFamily="2" charset="0"/>
                <a:cs typeface="NikoshBAN" pitchFamily="2" charset="0"/>
              </a:rPr>
              <a:t>জসীম উদ্দিন</a:t>
            </a:r>
          </a:p>
          <a:p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 থম থম স্তব্ধ, ঘোর-ঘোর-আন্ধার,</a:t>
            </a:r>
          </a:p>
          <a:p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নিশ্বাস ফেলি, তাও শোনা যায়, নাই কোথা সাড়া কার।</a:t>
            </a:r>
          </a:p>
          <a:p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রুগ্ন ছেলের শিয়রে বিসয়া একেলা জাগিছে মাতা,</a:t>
            </a:r>
          </a:p>
          <a:p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করুণ চাহনি ঘুম ঘুম যেন ঢুলিছে চোখের পাতা।</a:t>
            </a:r>
          </a:p>
          <a:p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শিয়রের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 নিবু নিবু দীপ ঘুরিয়া ঘুরিয়া জ্বলে,</a:t>
            </a:r>
          </a:p>
          <a:p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 সাথে সাথে বিরহী মায়ের একেলা পরাণ দোলে।</a:t>
            </a:r>
          </a:p>
          <a:p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ভন্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ভন্ ভন্ জমাট বেঁধেছে বুনো মশকের গান,</a:t>
            </a:r>
          </a:p>
          <a:p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এঁদো ডোবা হতে বহিছে কঠোর পচান পাতার ঘ্রাণ?</a:t>
            </a:r>
          </a:p>
          <a:p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কুঁড়ে ঘর, বেড়ার ফাঁকেতে আসিছে শীতের বায়ু,</a:t>
            </a:r>
          </a:p>
          <a:p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শিয়রে বসিয়া মনে মনে মাতা গণিছে ছেলের আয়ু।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590800"/>
            <a:ext cx="4022824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0017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11" name="Picture 6" descr="p-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2115800" cy="7010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" name="Picture 11" descr="index2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762000" y="753728"/>
            <a:ext cx="4826335" cy="31501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Flowchart: Alternate Process 12"/>
          <p:cNvSpPr/>
          <p:nvPr/>
        </p:nvSpPr>
        <p:spPr>
          <a:xfrm>
            <a:off x="762000" y="4162955"/>
            <a:ext cx="3627120" cy="794173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Untitled-22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7035253" y="2320236"/>
            <a:ext cx="5213843" cy="3650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Flowchart: Alternate Process 14"/>
          <p:cNvSpPr/>
          <p:nvPr/>
        </p:nvSpPr>
        <p:spPr>
          <a:xfrm>
            <a:off x="7843854" y="6196171"/>
            <a:ext cx="3596640" cy="69469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53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1943611"/>
            <a:ext cx="10515600" cy="443733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as-IN" sz="3200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মায়ের ভালোবাসা নিস্বার্থ। সন্তান যেমনই হোক না কেন মা থাকে ভালোবাসে নিজের কলিজা ছিড়ে খাওয়ানোর মত করে। সেজন্যেই মায়ের তুলনা শুধুই মা</a:t>
            </a:r>
            <a:r>
              <a:rPr lang="as-IN" sz="3200" dirty="0" smtClean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3C404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 </a:t>
            </a:r>
            <a:r>
              <a:rPr lang="as-IN" sz="3200" b="1" dirty="0">
                <a:solidFill>
                  <a:srgbClr val="52565A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মায়ের ভালোবাসা</a:t>
            </a:r>
            <a:r>
              <a:rPr lang="as-IN" sz="3200" dirty="0">
                <a:solidFill>
                  <a:srgbClr val="3C404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নিস্বার্থ</a:t>
            </a:r>
            <a:r>
              <a:rPr lang="as-IN" sz="3200" dirty="0" smtClean="0">
                <a:solidFill>
                  <a:srgbClr val="3C404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rgbClr val="3C404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3200" dirty="0">
                <a:solidFill>
                  <a:srgbClr val="3C404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b="1" dirty="0">
                <a:solidFill>
                  <a:srgbClr val="52565A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as-IN" sz="3200" dirty="0">
                <a:solidFill>
                  <a:srgbClr val="3C404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যেমনই হোক না কেন মা থাকে ভালোবাসে নিজের কলিজা ছিড়ে খাওয়ানোর মত করে। সেজন্যেই </a:t>
            </a:r>
            <a:r>
              <a:rPr lang="as-IN" sz="3200" b="1" dirty="0">
                <a:solidFill>
                  <a:srgbClr val="52565A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মায়ের</a:t>
            </a:r>
            <a:r>
              <a:rPr lang="as-IN" sz="3200" dirty="0">
                <a:solidFill>
                  <a:srgbClr val="3C404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তুলনা শুধুই মা। মানুষ তেমন তার </a:t>
            </a:r>
            <a:r>
              <a:rPr lang="as-IN" sz="3200" b="1" dirty="0">
                <a:solidFill>
                  <a:srgbClr val="52565A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সন্তানকে</a:t>
            </a:r>
            <a:r>
              <a:rPr lang="as-IN" sz="3200" dirty="0">
                <a:solidFill>
                  <a:srgbClr val="3C404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খুব ভালোবাসে </a:t>
            </a:r>
            <a:r>
              <a:rPr lang="as-IN" sz="3200" dirty="0" smtClean="0">
                <a:solidFill>
                  <a:srgbClr val="3C404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rgbClr val="3C404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সৌভাগ্যবান তিনি, যিনি মায়ের আদর, মায়া-মমতা ও স্নেহ-পরশে বড় হয়েছেন এবং মাকেই সবকিছুর ঊর্ধ্বে মর্যাদা দিয়েছেন</a:t>
            </a:r>
            <a:r>
              <a:rPr lang="as-IN" sz="3200" dirty="0" smtClean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714423"/>
            <a:ext cx="2539478" cy="92333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5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পল্লী জননী</a:t>
            </a:r>
            <a:r>
              <a:rPr lang="en-US" sz="5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9752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1026" name="Picture 2" descr="F:\New Upload Image\unname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11480"/>
            <a:ext cx="12039600" cy="701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4495800" y="381000"/>
            <a:ext cx="2971800" cy="58377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4038600" y="1143000"/>
            <a:ext cx="3886200" cy="297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owchart: Alternate Process 9"/>
          <p:cNvSpPr/>
          <p:nvPr/>
        </p:nvSpPr>
        <p:spPr>
          <a:xfrm>
            <a:off x="1219200" y="5773631"/>
            <a:ext cx="11277600" cy="114808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>
              <a:buFontTx/>
              <a:buAutoNum type="arabicPeriod"/>
            </a:pP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r>
              <a:rPr lang="bn-B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61300" indent="-661300" algn="ctr">
              <a:buFont typeface="+mj-lt"/>
              <a:buAutoNum type="arabicPeriod"/>
              <a:defRPr/>
            </a:pP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bn-BD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নাম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নকশী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কাথার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661300" indent="-661300" algn="ctr">
              <a:buFont typeface="+mj-lt"/>
              <a:buAutoNum type="arabicPeriod"/>
              <a:defRPr/>
            </a:pP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রাখালী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 থেকে নেওয়া হয়েছে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>
              <a:buClr>
                <a:schemeClr val="tx1"/>
              </a:buClr>
              <a:buSzPts val="4800"/>
            </a:pP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57200" y="4267200"/>
            <a:ext cx="9982200" cy="114808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>
              <a:buFontTx/>
              <a:buAutoNum type="arabicPeriod"/>
            </a:pP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61300" indent="-661300" algn="ctr">
              <a:buFont typeface="+mj-lt"/>
              <a:buAutoNum type="arabicPeriod"/>
              <a:defRPr/>
            </a:pP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পল্লি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জসীম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উদ্দীন -এর একটি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নাম বল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61300" indent="-661300" algn="ctr">
              <a:buFont typeface="+mj-lt"/>
              <a:buAutoNum type="arabicPeriod"/>
              <a:defRPr/>
            </a:pP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পল্লিজননী কবিতাটি কোন কাব্যগ্রন্থ থেকে নেওয়া হয়েছে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>
              <a:buClr>
                <a:schemeClr val="tx1"/>
              </a:buClr>
              <a:buSzPts val="4800"/>
            </a:pP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048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" y="2159000"/>
            <a:ext cx="5440680" cy="302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New Picture Down\New folder (1)\Image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0840" y="2159000"/>
            <a:ext cx="5440680" cy="302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32"/>
          <p:cNvSpPr>
            <a:spLocks noChangeArrowheads="1"/>
          </p:cNvSpPr>
          <p:nvPr/>
        </p:nvSpPr>
        <p:spPr bwMode="auto">
          <a:xfrm>
            <a:off x="1676400" y="5334000"/>
            <a:ext cx="8961120" cy="135720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রাত থমথম স্তব্ধ নিঝুম ,ঘোর -ঘোর -আন্ধার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নিশ্বাস ফেলি তাও শোনা যায় নাই কোথা সাড়া কার।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048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0840" y="2362200"/>
            <a:ext cx="5334000" cy="2849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2362200"/>
            <a:ext cx="5654040" cy="2849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32"/>
          <p:cNvSpPr>
            <a:spLocks noChangeArrowheads="1"/>
          </p:cNvSpPr>
          <p:nvPr/>
        </p:nvSpPr>
        <p:spPr bwMode="auto">
          <a:xfrm>
            <a:off x="2414746" y="5517938"/>
            <a:ext cx="8107680" cy="135720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রুগন ছেলের শিয়রে বসিয়া একলা জাগিছে মাতা,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করুণ চাহনি ঘুম ঘুম যেন ঢুলিছে চোখের পাতা।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048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" y="2245360"/>
            <a:ext cx="544068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4160" y="2245360"/>
            <a:ext cx="5376672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2293620" y="5755640"/>
            <a:ext cx="8641080" cy="930170"/>
          </a:xfrm>
          <a:prstGeom prst="roundRect">
            <a:avLst>
              <a:gd name="adj" fmla="val 28491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শিয়রের কাছে নিবু নিবু দীপ ঘুরিয়া ঘুরিয়া জ্বলে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তারি সাথে সাথে বিরহী মায়ের একেলা পরান দোলে।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048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 bwMode="auto">
          <a:xfrm>
            <a:off x="824010" y="2590800"/>
            <a:ext cx="5150069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 bwMode="auto">
          <a:xfrm>
            <a:off x="6827520" y="2590800"/>
            <a:ext cx="5013960" cy="2504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514600" y="5487458"/>
            <a:ext cx="8214360" cy="1122680"/>
          </a:xfrm>
          <a:prstGeom prst="roundRect">
            <a:avLst>
              <a:gd name="adj" fmla="val 28491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ভন ভন ভন জমাট বেধেছে বুনো মশকের গান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এদো ডোবা হতে বহিছে কঠোর পচান পাতার ঘ্রান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9" name="Picture 8" descr="Photo0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59080"/>
            <a:ext cx="12161520" cy="718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" descr="Bouquet"/>
          <p:cNvSpPr>
            <a:spLocks noChangeArrowheads="1"/>
          </p:cNvSpPr>
          <p:nvPr/>
        </p:nvSpPr>
        <p:spPr bwMode="auto">
          <a:xfrm>
            <a:off x="4191000" y="381000"/>
            <a:ext cx="3368040" cy="65188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" descr="C:\Users\harunnccncc\Pictures\Pictur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154802"/>
            <a:ext cx="4015374" cy="30971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Flowchart: Alternate Process 11"/>
          <p:cNvSpPr/>
          <p:nvPr/>
        </p:nvSpPr>
        <p:spPr>
          <a:xfrm>
            <a:off x="1079660" y="4373880"/>
            <a:ext cx="8001000" cy="96012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661300" indent="-661300">
              <a:buFont typeface="+mj-lt"/>
              <a:buAutoNum type="arabicPeriod"/>
            </a:pP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61300" indent="-661300">
              <a:buFont typeface="+mj-lt"/>
              <a:buAutoNum type="arabicPeriod"/>
            </a:pP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শিয়রে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গোনে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514600" y="5455920"/>
            <a:ext cx="8991600" cy="1415415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661300" indent="-661300">
              <a:buFont typeface="+mj-lt"/>
              <a:buAutoNum type="arabicPeriod"/>
            </a:pP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যন্ত্রণার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61300" indent="-661300">
              <a:buFont typeface="+mj-lt"/>
              <a:buAutoNum type="arabicPeriod"/>
            </a:pP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রুগ্ন ছেলের শিয়রে </a:t>
            </a:r>
            <a:r>
              <a:rPr lang="as-I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গোনে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7" descr="E:\img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6700" y="228600"/>
            <a:ext cx="12268200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4267200" y="304800"/>
            <a:ext cx="3489960" cy="91453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64232"/>
            <a:ext cx="4419600" cy="28868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267560" y="4596008"/>
            <a:ext cx="9656880" cy="255454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742950" indent="-742950">
              <a:buAutoNum type="arabicPeriod"/>
            </a:pPr>
            <a:r>
              <a:rPr lang="bn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 </a:t>
            </a:r>
            <a:r>
              <a:rPr lang="bn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  ছেলের শিয়রে বসে আছেন </a:t>
            </a:r>
            <a:r>
              <a:rPr lang="bn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Tx/>
              <a:buAutoNum type="arabicPeriod"/>
            </a:pPr>
            <a:r>
              <a:rPr lang="bn-BD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জসিম উদ্দিন কে পল্লী কবি বলা হয় কেন ?</a:t>
            </a:r>
            <a:endParaRPr lang="en-US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Tx/>
              <a:buAutoNum type="arabicPeriod"/>
            </a:pPr>
            <a:r>
              <a:rPr lang="bn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 ছেলের কি কি বায়না পূরন করতে পারেনি ?</a:t>
            </a:r>
          </a:p>
          <a:p>
            <a:pPr marL="742950" indent="-742950">
              <a:buFontTx/>
              <a:buAutoNum type="arabicPeriod"/>
            </a:pPr>
            <a:r>
              <a:rPr lang="bn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কুয়াশা কাফন ধরে কারা চলে ?   </a:t>
            </a:r>
            <a:r>
              <a:rPr lang="bn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511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2" descr="E:\New Accounting -9\Picture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1"/>
            <a:ext cx="12192000" cy="720852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491066" y="3862811"/>
            <a:ext cx="4296468" cy="34426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endParaRPr lang="bn-BD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পল্লী জননী  (কবিতা)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</a:p>
          <a:p>
            <a:pPr algn="ctr"/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495800" y="457200"/>
            <a:ext cx="2971800" cy="81788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600" b="1" dirty="0" err="1" smtClean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b="1" dirty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picture-73310-14409625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36973"/>
            <a:ext cx="204501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8"/>
          <p:cNvSpPr txBox="1"/>
          <p:nvPr/>
        </p:nvSpPr>
        <p:spPr>
          <a:xfrm>
            <a:off x="964233" y="3687694"/>
            <a:ext cx="5943600" cy="28623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72">
              <a:spcBef>
                <a:spcPct val="0"/>
              </a:spcBef>
              <a:defRPr/>
            </a:pP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4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48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ঘোড়াশাল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মুরাদনগর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class-9-10-ssc-all-pdf-textbooks-of-bangladesh-free-download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7300" y="1784049"/>
            <a:ext cx="1524000" cy="18709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85800" y="2057400"/>
            <a:ext cx="4114800" cy="565453"/>
          </a:xfrm>
          <a:prstGeom prst="wedgeRectCallout">
            <a:avLst>
              <a:gd name="adj1" fmla="val 8826"/>
              <a:gd name="adj2" fmla="val 32164"/>
            </a:avLst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3962400" y="547910"/>
            <a:ext cx="3489960" cy="91453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928711"/>
            <a:ext cx="10363200" cy="343687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রুগ্ন </a:t>
            </a:r>
            <a:r>
              <a:rPr lang="as-IN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 শিয়রে </a:t>
            </a:r>
            <a:r>
              <a:rPr lang="as-IN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সিয়াছে</a:t>
            </a:r>
            <a:r>
              <a:rPr lang="as-IN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মাতা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as-IN" sz="40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পল্লী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বেদনা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জসিম উদ্দিন কে পল্লী কবি বলা হয় </a:t>
            </a:r>
            <a:r>
              <a:rPr lang="bn-BD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Tx/>
              <a:buAutoNum type="arabicPeriod"/>
            </a:pP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 </a:t>
            </a:r>
            <a:r>
              <a:rPr lang="bn-IN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ছেলের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ছোটখাট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বায়না </a:t>
            </a:r>
            <a:r>
              <a:rPr lang="bn-IN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পূরন করতে পারেনি 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 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জোনাকি </a:t>
            </a:r>
            <a:r>
              <a:rPr lang="bn-IN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মেয়েরা।</a:t>
            </a:r>
            <a:endParaRPr lang="en-US" sz="40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33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New  U Image\images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2192000" cy="7162800"/>
          </a:xfrm>
          <a:prstGeom prst="rect">
            <a:avLst/>
          </a:prstGeom>
          <a:noFill/>
        </p:spPr>
      </p:pic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4343400" y="457200"/>
            <a:ext cx="2971800" cy="79384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71900" y="1403444"/>
            <a:ext cx="4495800" cy="3242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5060738"/>
            <a:ext cx="10058400" cy="194207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661300" indent="-661300">
              <a:buFont typeface="+mj-lt"/>
              <a:buAutoNum type="arabicPeriod"/>
              <a:defRPr/>
            </a:pPr>
            <a:r>
              <a:rPr lang="bn-IN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পল্লিজননী কবিতায় কে রুগ্ন?</a:t>
            </a:r>
            <a:endParaRPr lang="en-US" sz="32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61300" indent="-661300">
              <a:buFont typeface="+mj-lt"/>
              <a:buAutoNum type="arabicPeriod"/>
              <a:defRPr/>
            </a:pP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পচন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  <a:p>
            <a:pPr marL="661300" indent="-661300">
              <a:buFont typeface="+mj-lt"/>
              <a:buAutoNum type="arabicPeriod"/>
              <a:defRPr/>
            </a:pPr>
            <a:r>
              <a:rPr lang="bn-IN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বেড়ার ফাঁক দিয়ে কী আসছে ? </a:t>
            </a:r>
            <a:endParaRPr lang="en-US" sz="32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61300" indent="-661300">
              <a:buFont typeface="+mj-lt"/>
              <a:buAutoNum type="arabicPeriod"/>
              <a:defRPr/>
            </a:pPr>
            <a:r>
              <a:rPr lang="bn-BD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পল্লিকবি জসীমউদ্দীন -এর জন্মস্থান কোথায় ? </a:t>
            </a:r>
            <a:endParaRPr lang="en-US" sz="32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685800" y="2286000"/>
            <a:ext cx="4114800" cy="565453"/>
          </a:xfrm>
          <a:prstGeom prst="wedgeRectCallout">
            <a:avLst>
              <a:gd name="adj1" fmla="val 8826"/>
              <a:gd name="adj2" fmla="val 32164"/>
            </a:avLst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4457700" y="630414"/>
            <a:ext cx="2971800" cy="79384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601100"/>
            <a:ext cx="8458200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রুগ্ন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পচে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bn-IN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এমন। </a:t>
            </a:r>
            <a:endParaRPr lang="en-US" sz="4000" dirty="0" smtClean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bn-IN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শীতের </a:t>
            </a:r>
            <a:r>
              <a:rPr lang="bn-IN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বায়ু।</a:t>
            </a:r>
            <a:endParaRPr lang="en-US" sz="40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629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3" descr="Photo0018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20040" y="259080"/>
            <a:ext cx="12161520" cy="72542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0410" y="1441040"/>
            <a:ext cx="5760720" cy="3672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3886200" y="243840"/>
            <a:ext cx="4264977" cy="99966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762000" y="5396244"/>
            <a:ext cx="10896600" cy="8382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742950" indent="-742950">
              <a:buFont typeface="+mj-lt"/>
              <a:buAutoNum type="arabicPeriod"/>
            </a:pP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সন্তানের প্রতি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ভালবাসা অতুলনীয়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অফুরন্ত ব্যাখ্যা কর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pPr>
              <a:defRPr/>
            </a:pP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662940" y="6326319"/>
            <a:ext cx="10995660" cy="81237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বড় হওয়ার পিছনে মায়ের অবদানের গুরুত্ব বর্নণা কর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7" descr="p-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" y="259080"/>
            <a:ext cx="12193563" cy="725424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Round Single Corner Rectangle 4"/>
          <p:cNvSpPr/>
          <p:nvPr/>
        </p:nvSpPr>
        <p:spPr>
          <a:xfrm>
            <a:off x="-304800" y="1981200"/>
            <a:ext cx="8001000" cy="22580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RightU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Wave2">
              <a:avLst/>
            </a:prstTxWarp>
          </a:bodyPr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6" descr="p-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6735" y="1295401"/>
            <a:ext cx="5005049" cy="304581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658089" y="5334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9" name="Picture 4" descr="p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497" y="1362015"/>
            <a:ext cx="5132542" cy="304581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031715" y="6022644"/>
            <a:ext cx="10790069" cy="6911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জসীমউদ্দীন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100" dirty="0" smtClean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27814" y="4917327"/>
            <a:ext cx="4125585" cy="83099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তাম্বুলখানা</a:t>
            </a:r>
            <a:r>
              <a:rPr lang="en-US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58089" y="5334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86" y="1377000"/>
            <a:ext cx="5349314" cy="3097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90" y="1419599"/>
            <a:ext cx="5286409" cy="303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219200" y="5853177"/>
            <a:ext cx="9372600" cy="6911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পল্লীজননী</a:t>
            </a:r>
            <a:r>
              <a:rPr lang="en-US" sz="4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উল্লিখিত</a:t>
            </a:r>
            <a:r>
              <a:rPr lang="en-US" sz="4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বয়সী</a:t>
            </a:r>
            <a:r>
              <a:rPr lang="en-US" sz="4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100" b="1" dirty="0" smtClean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4702093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5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5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বয়সী</a:t>
            </a:r>
            <a:r>
              <a:rPr lang="en-US" sz="5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33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7" descr="pp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033" y="1380432"/>
            <a:ext cx="5036868" cy="275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6" descr="Pict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8134" y="1464964"/>
            <a:ext cx="4844741" cy="2615626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58089" y="5334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5831279"/>
            <a:ext cx="9659578" cy="6911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পল্লীজননী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4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4100" dirty="0" smtClean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4515779"/>
            <a:ext cx="541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en-US" sz="6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6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6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70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39286" y="4572000"/>
            <a:ext cx="11658600" cy="2057400"/>
            <a:chOff x="609600" y="5105400"/>
            <a:chExt cx="11658600" cy="2057400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609600" y="5943600"/>
              <a:ext cx="11658600" cy="1219200"/>
            </a:xfrm>
            <a:prstGeom prst="flowChartAlternateProcess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564" tIns="58782" rIns="117564" bIns="58782"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bn-BD" sz="9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“ </a:t>
              </a:r>
              <a:r>
                <a:rPr lang="en-US" sz="9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পল্লী</a:t>
              </a:r>
              <a:r>
                <a:rPr lang="en-US" sz="9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জননী</a:t>
              </a:r>
              <a:r>
                <a:rPr lang="bn-BD" sz="9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”</a:t>
              </a:r>
              <a:r>
                <a:rPr lang="en-US" sz="4800" b="1" dirty="0" smtClean="0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3600" b="1" dirty="0" err="1" smtClean="0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</a:t>
              </a:r>
              <a:r>
                <a:rPr lang="en-US" sz="3600" b="1" dirty="0" smtClean="0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জসীম</a:t>
              </a:r>
              <a:r>
                <a:rPr lang="en-US" sz="3600" b="1" dirty="0" smtClean="0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উদ্দিন</a:t>
              </a:r>
              <a:r>
                <a:rPr lang="en-US" sz="3600" b="1" dirty="0" smtClean="0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6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4800" y="5105400"/>
              <a:ext cx="3048000" cy="533400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1400" dirty="0" err="1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1400" dirty="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1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4" descr="p-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9895" y="1066800"/>
            <a:ext cx="4802505" cy="2758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9168" y="1143000"/>
            <a:ext cx="4984432" cy="2758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2" descr="F:\New Upload Image\unnamed5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457200" y="381000"/>
            <a:ext cx="11963400" cy="701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Flowchart: Alternate Process 10"/>
          <p:cNvSpPr/>
          <p:nvPr/>
        </p:nvSpPr>
        <p:spPr>
          <a:xfrm>
            <a:off x="4419600" y="685800"/>
            <a:ext cx="3352800" cy="8382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2366062"/>
            <a:ext cx="5537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1" y="3480721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867" indent="-440867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।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বলতে পারবে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159514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মমতাময়ি মায়ের অকৃত্রিম ভালোবাসা সস্পর্কে ব্যাখ্যা করতে পারবে।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4321314"/>
            <a:ext cx="10397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867" indent="-440867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পল্লি প্রকৃতির অপরূপ সৌন্দর্যের  রূপ বনর্ণা করতে পারবে।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783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6" name="TextBox 1" descr="Wallpaper04935"/>
          <p:cNvSpPr>
            <a:spLocks noChangeArrowheads="1"/>
          </p:cNvSpPr>
          <p:nvPr/>
        </p:nvSpPr>
        <p:spPr bwMode="auto">
          <a:xfrm>
            <a:off x="4800600" y="609600"/>
            <a:ext cx="2728278" cy="829404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9600" y="914400"/>
            <a:ext cx="3048000" cy="2489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8382000" y="3657600"/>
            <a:ext cx="3340100" cy="812379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17564" tIns="58782" rIns="117564" bIns="58782">
            <a:prstTxWarp prst="textStop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জসীমউদদীন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/>
          <p:cNvSpPr>
            <a:spLocks noChangeArrowheads="1"/>
          </p:cNvSpPr>
          <p:nvPr/>
        </p:nvSpPr>
        <p:spPr bwMode="auto">
          <a:xfrm>
            <a:off x="685800" y="1600200"/>
            <a:ext cx="6085205" cy="149341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১৯০৩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"/>
          <p:cNvSpPr>
            <a:spLocks noChangeArrowheads="1"/>
          </p:cNvSpPr>
          <p:nvPr/>
        </p:nvSpPr>
        <p:spPr bwMode="auto">
          <a:xfrm>
            <a:off x="990600" y="2895600"/>
            <a:ext cx="5410200" cy="197014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 সাধনার স্বীকৃতি স্বরুপ একুশে পদক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"/>
          <p:cNvSpPr>
            <a:spLocks noChangeArrowheads="1"/>
          </p:cNvSpPr>
          <p:nvPr/>
        </p:nvSpPr>
        <p:spPr bwMode="auto">
          <a:xfrm>
            <a:off x="1066800" y="4876800"/>
            <a:ext cx="5029200" cy="217445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নকশী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সোজন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বাদিয়ার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রাখালী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হাসু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একপাশের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বাঁশী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"/>
          <p:cNvSpPr>
            <a:spLocks noChangeArrowheads="1"/>
          </p:cNvSpPr>
          <p:nvPr/>
        </p:nvSpPr>
        <p:spPr bwMode="auto">
          <a:xfrm>
            <a:off x="6781800" y="4800600"/>
            <a:ext cx="5486399" cy="149341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১৯৭৪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৪ঠা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মৃত্যুবরন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TextBox 1" descr="White marble"/>
          <p:cNvSpPr>
            <a:spLocks noChangeArrowheads="1"/>
          </p:cNvSpPr>
          <p:nvPr/>
        </p:nvSpPr>
        <p:spPr bwMode="auto">
          <a:xfrm>
            <a:off x="4648200" y="219536"/>
            <a:ext cx="2255519" cy="99966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2148840" y="1540985"/>
            <a:ext cx="2880360" cy="1275610"/>
          </a:xfrm>
          <a:prstGeom prst="rightArrow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আড়ঙ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>
            <a:spLocks noChangeArrowheads="1"/>
          </p:cNvSpPr>
          <p:nvPr/>
        </p:nvSpPr>
        <p:spPr bwMode="auto">
          <a:xfrm>
            <a:off x="8148507" y="1619460"/>
            <a:ext cx="3093720" cy="1078836"/>
          </a:xfrm>
          <a:prstGeom prst="leftArrow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6"/>
          <p:cNvSpPr>
            <a:spLocks noChangeArrowheads="1"/>
          </p:cNvSpPr>
          <p:nvPr/>
        </p:nvSpPr>
        <p:spPr bwMode="auto">
          <a:xfrm>
            <a:off x="1280160" y="3368040"/>
            <a:ext cx="2880360" cy="1275610"/>
          </a:xfrm>
          <a:prstGeom prst="rightArrow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পচান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7254240" y="3483212"/>
            <a:ext cx="4693920" cy="1189250"/>
          </a:xfrm>
          <a:prstGeom prst="leftArrow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পচে গেছে এমন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1930557" y="5440680"/>
            <a:ext cx="2880360" cy="1275610"/>
          </a:xfrm>
          <a:prstGeom prst="rightArrow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নয়ন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6"/>
          <p:cNvSpPr>
            <a:spLocks noChangeArrowheads="1"/>
          </p:cNvSpPr>
          <p:nvPr/>
        </p:nvSpPr>
        <p:spPr bwMode="auto">
          <a:xfrm>
            <a:off x="8001000" y="5383010"/>
            <a:ext cx="3947160" cy="1078836"/>
          </a:xfrm>
          <a:prstGeom prst="leftArrow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16306"/>
            <a:ext cx="3088827" cy="1639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0540" y="3387611"/>
            <a:ext cx="2773680" cy="1505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cOkher pa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5224804"/>
            <a:ext cx="2933700" cy="16211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707</Words>
  <Application>Microsoft Office PowerPoint</Application>
  <PresentationFormat>Custom</PresentationFormat>
  <Paragraphs>118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NCCNCC</cp:lastModifiedBy>
  <cp:revision>402</cp:revision>
  <dcterms:created xsi:type="dcterms:W3CDTF">2015-03-29T01:14:49Z</dcterms:created>
  <dcterms:modified xsi:type="dcterms:W3CDTF">2020-02-24T18:46:31Z</dcterms:modified>
</cp:coreProperties>
</file>