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9" r:id="rId12"/>
    <p:sldId id="266" r:id="rId13"/>
    <p:sldId id="275" r:id="rId14"/>
    <p:sldId id="268" r:id="rId15"/>
    <p:sldId id="281" r:id="rId16"/>
    <p:sldId id="270" r:id="rId17"/>
    <p:sldId id="27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6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2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6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4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7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7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6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1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E65DB-16F5-4CAA-B038-2CA77C45FA48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Topology.pptx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Topology.ppt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Topology.ppt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Topology.pptx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Topology.pptx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61880" y="464025"/>
            <a:ext cx="3753135" cy="105087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bn-BD" sz="6600" b="1" i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i="1" dirty="0" err="1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b="1" i="1" dirty="0">
              <a:ln w="12700">
                <a:solidFill>
                  <a:srgbClr val="00B050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560" y="1684337"/>
            <a:ext cx="7823199" cy="451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73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174" y="323412"/>
            <a:ext cx="7167589" cy="149110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26672" y="2120858"/>
            <a:ext cx="7131428" cy="4294229"/>
          </a:xfrm>
          <a:prstGeom prst="round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0093" y="2120859"/>
            <a:ext cx="619940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জহুরুল ইসলাম</a:t>
            </a:r>
            <a:endParaRPr lang="bn-BD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i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(আইসিটি)</a:t>
            </a:r>
            <a:endParaRPr lang="bn-IN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খোট্টাপাড়া ইসলামিয়া আলিম মাদ্রাসা</a:t>
            </a:r>
          </a:p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সাপাহার, নওগাঁ।</a:t>
            </a:r>
            <a:endParaRPr lang="en-US" sz="4400" i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মোবাইল নম্বরঃ ০১৭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৩৪৬৫২০৮০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zohurul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92" y="2120859"/>
            <a:ext cx="3575570" cy="40520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097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747" y="1615914"/>
            <a:ext cx="10401300" cy="45243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b="1" dirty="0" err="1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b="1" dirty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8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: অষ্টম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 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অধ্যায়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ঃ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০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৩</a:t>
            </a:r>
            <a:endParaRPr lang="bn-IN" sz="4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মোট শিক্ষার্থীঃ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৪২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সময়ঃ ৪৫ মিনি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ট</a:t>
            </a:r>
            <a:endParaRPr lang="bn-BD" sz="4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তাং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১৯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০২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/20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২০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   </a:t>
            </a:r>
          </a:p>
        </p:txBody>
      </p:sp>
      <p:sp>
        <p:nvSpPr>
          <p:cNvPr id="3" name="Oval 2"/>
          <p:cNvSpPr/>
          <p:nvPr/>
        </p:nvSpPr>
        <p:spPr>
          <a:xfrm>
            <a:off x="3680037" y="203994"/>
            <a:ext cx="5682328" cy="131090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182" y="2218306"/>
            <a:ext cx="2582885" cy="352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29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38528" y="0"/>
            <a:ext cx="8331200" cy="827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 কর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28" y="1135686"/>
            <a:ext cx="4588272" cy="3135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199" y="4521425"/>
            <a:ext cx="4754777" cy="2161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28" y="4580032"/>
            <a:ext cx="4588272" cy="20444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7199" y="1135686"/>
            <a:ext cx="4712529" cy="313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6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4918" y="1953233"/>
            <a:ext cx="9577103" cy="29252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400" dirty="0"/>
              <a:t>				</a:t>
            </a:r>
            <a:endParaRPr lang="en-US" sz="5400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1239" y="308211"/>
            <a:ext cx="42569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53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30556" y="108459"/>
            <a:ext cx="4298902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7622" y="1637732"/>
            <a:ext cx="11866657" cy="4674358"/>
          </a:xfrm>
          <a:prstGeom prst="roundRect">
            <a:avLst>
              <a:gd name="adj" fmla="val 886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indent="-914400">
              <a:buFont typeface="+mj-lt"/>
              <a:buAutoNum type="arabicPeriod"/>
            </a:pPr>
            <a:endParaRPr lang="bn-BD" sz="5400" i="1" dirty="0" smtClean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endParaRPr lang="bn-BD" sz="5400" i="1" dirty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5400" i="1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5400" i="1" dirty="0" smtClean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en-US" sz="4800" dirty="0" err="1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8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bn-BD" sz="48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কি</a:t>
            </a:r>
            <a:r>
              <a:rPr lang="en-US" sz="48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 বলতে পারবে</a:t>
            </a:r>
            <a:r>
              <a:rPr lang="bn-BD" sz="48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bn-BD" sz="4800" dirty="0" smtClean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bn-BD" sz="44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গণ্য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জান</a:t>
            </a:r>
            <a:r>
              <a:rPr lang="bn-BD" sz="36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তে </a:t>
            </a:r>
            <a:r>
              <a:rPr lang="bn-BD" sz="3600" dirty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দুর্নীতি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নিরসন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n w="28575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endParaRPr lang="en-US" sz="5400" i="1" dirty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endParaRPr lang="bn-BD" sz="5400" i="1" dirty="0" smtClean="0">
              <a:ln w="28575"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7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hlinkClick r:id="rId3" action="ppaction://hlinkpres?slideindex=1&amp;slidetitle="/>
          </p:cNvPr>
          <p:cNvSpPr/>
          <p:nvPr/>
        </p:nvSpPr>
        <p:spPr>
          <a:xfrm>
            <a:off x="3709348" y="140359"/>
            <a:ext cx="3934736" cy="9089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bn-BD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r>
              <a:rPr lang="bn-BD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এর ক্লু</a:t>
            </a:r>
            <a:endParaRPr lang="en-US" sz="36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3147" y="1341886"/>
            <a:ext cx="6045396" cy="42400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77" y="1341885"/>
            <a:ext cx="5263039" cy="424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7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67616" y="8037"/>
            <a:ext cx="5076284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18442" y="201365"/>
            <a:ext cx="179307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76065"/>
            <a:ext cx="121920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dirty="0" err="1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0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bn-BD" sz="4000" dirty="0" smtClean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68060" y="145129"/>
            <a:ext cx="8974666" cy="1450498"/>
          </a:xfrm>
          <a:prstGeom prst="flowChartAlternateProcess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একক কাজের সমাধান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663820" y="1595627"/>
            <a:ext cx="1078174" cy="1243107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86853" y="2838734"/>
            <a:ext cx="11300347" cy="24429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54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5400" dirty="0" smtClean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5400" dirty="0" smtClean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প্রযুক্তি  এবং ইন্টারনেট ব্যবহার করে সংঘটিত </a:t>
            </a:r>
            <a:r>
              <a:rPr lang="en-US" sz="5400" dirty="0" err="1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54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bn-BD" sz="5400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বলে।</a:t>
            </a:r>
          </a:p>
          <a:p>
            <a:pPr marL="0" indent="0">
              <a:buNone/>
            </a:pPr>
            <a:endParaRPr lang="bn-BD" sz="5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hlinkClick r:id="rId3" action="ppaction://hlinkpres?slideindex=1&amp;slidetitle="/>
          </p:cNvPr>
          <p:cNvSpPr/>
          <p:nvPr/>
        </p:nvSpPr>
        <p:spPr>
          <a:xfrm>
            <a:off x="2813777" y="95535"/>
            <a:ext cx="6673754" cy="6960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bn-BD" sz="4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r>
              <a:rPr lang="bn-BD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এর ক্লু</a:t>
            </a:r>
            <a:endParaRPr lang="en-US" sz="4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0" y="1346009"/>
            <a:ext cx="4371550" cy="37446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10" y="1346009"/>
            <a:ext cx="6391305" cy="374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92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490" y="1965277"/>
            <a:ext cx="11109277" cy="197892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গণ্য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 করো।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>
            <a:hlinkClick r:id="rId2" action="ppaction://hlinkpres?slideindex=1&amp;slidetitle="/>
          </p:cNvPr>
          <p:cNvSpPr/>
          <p:nvPr/>
        </p:nvSpPr>
        <p:spPr>
          <a:xfrm>
            <a:off x="3207225" y="11215"/>
            <a:ext cx="4722125" cy="155584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 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9952" y="337843"/>
            <a:ext cx="179307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86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0">
              <a:schemeClr val="accent1">
                <a:lumMod val="5000"/>
                <a:lumOff val="95000"/>
              </a:schemeClr>
            </a:gs>
            <a:gs pos="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 action="ppaction://hlinkpres?slideindex=1&amp;slidetitle="/>
          </p:cNvPr>
          <p:cNvSpPr/>
          <p:nvPr/>
        </p:nvSpPr>
        <p:spPr>
          <a:xfrm>
            <a:off x="2979501" y="150127"/>
            <a:ext cx="6710407" cy="91439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কাজের সমাধান 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023" y="1842448"/>
            <a:ext cx="10292555" cy="4176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গণ্য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4000" b="1" dirty="0" smtClean="0">
                <a:ln w="285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bn-BD" sz="4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।প্রতারণাঃ 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২। স্প্যামঃ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আপক্তিকর তথ্য প্রকাশঃ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হুমকি প্রদর্শন  সাইবার যুদ্ধঃ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06970" y="0"/>
            <a:ext cx="5200552" cy="9063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দলীয়  কাজ এর ক্লু</a:t>
            </a:r>
            <a:endParaRPr lang="en-US" sz="40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23" y="1361067"/>
            <a:ext cx="5977520" cy="4092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482" y="1361067"/>
            <a:ext cx="5318079" cy="409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0">
              <a:schemeClr val="accent1">
                <a:lumMod val="5000"/>
                <a:lumOff val="95000"/>
              </a:schemeClr>
            </a:gs>
            <a:gs pos="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2986" y="0"/>
            <a:ext cx="5111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8000" b="1" dirty="0">
                <a:latin typeface="NikoshBAN" pitchFamily="2" charset="0"/>
                <a:cs typeface="NikoshBAN" pitchFamily="2" charset="0"/>
              </a:rPr>
              <a:t>দলীয়  কাজ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46798" y="365849"/>
            <a:ext cx="191757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64" y="2387478"/>
            <a:ext cx="119505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000" i="1" dirty="0">
                <a:ln w="285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dirty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dirty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দুর্নীতি</a:t>
            </a:r>
            <a:r>
              <a:rPr lang="en-US" sz="4000" dirty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নিরসন</a:t>
            </a:r>
            <a:r>
              <a:rPr lang="en-US" sz="4000" dirty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BD" sz="400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করো</a:t>
            </a:r>
            <a:r>
              <a:rPr lang="bn-BD" sz="400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?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94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765760" y="222349"/>
            <a:ext cx="5478088" cy="82447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 এর সমাধান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1450" y="1357313"/>
            <a:ext cx="10587038" cy="4819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দুর্নীতি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নিরসন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হলো-</a:t>
            </a:r>
          </a:p>
          <a:p>
            <a:pPr marL="0" indent="0" algn="just">
              <a:buNone/>
            </a:pPr>
            <a:r>
              <a:rPr lang="bn-BD" sz="480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বর্তমানে তথ্য প্রযুক্তি দুর্নীতির বিরুদ্ধে একটা শক্তিশালী অস্ত্র হিসেবে পরিচিতি হয়েছে । তথ্য প্রযুক্তি প্রথমবার সকল তথ্য সবার সামনে উপস্থিত করতে পেরেছে। কাজেই কোথাইও কোনো দুর্নীতি করা হলে সেটি সবার সামনে  প্রকাশ পেয়ে যাচ্ছে।</a:t>
            </a:r>
            <a:r>
              <a:rPr lang="bn-BD" sz="4800" dirty="0" smtClean="0">
                <a:ln w="28575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n w="28575">
                <a:noFill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8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 action="ppaction://hlinkpres?slideindex=1&amp;slidetitle="/>
          </p:cNvPr>
          <p:cNvSpPr/>
          <p:nvPr/>
        </p:nvSpPr>
        <p:spPr>
          <a:xfrm>
            <a:off x="1887416" y="304800"/>
            <a:ext cx="6510996" cy="12909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Fron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মূলায়ন </a:t>
            </a:r>
            <a:endParaRPr lang="en-US" sz="5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8101" y="1748875"/>
            <a:ext cx="1159459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আপক্তিকর তথ্য প্রকাশ কোন ধরনের অপরাধ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6439" y="2826948"/>
            <a:ext cx="305496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 অপরাধ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6971" y="3647178"/>
            <a:ext cx="3024434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1360" y="3502452"/>
            <a:ext cx="344780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1361" y="2856753"/>
            <a:ext cx="344780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40107" y="3609269"/>
            <a:ext cx="596765" cy="5814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8101" y="4289354"/>
            <a:ext cx="1159459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 যুদ্ধ সংঘটিত হয় কোথায়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4582" y="5201323"/>
            <a:ext cx="190251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টেলিভিশনে 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00755" y="5367427"/>
            <a:ext cx="207821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4002" y="6158484"/>
            <a:ext cx="162919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গ.মোবাইলে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102372" y="5313164"/>
            <a:ext cx="596765" cy="5814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80544" y="6158484"/>
            <a:ext cx="1907359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কম্পিউটারে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92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62966" y="289137"/>
            <a:ext cx="5734594" cy="969778"/>
          </a:xfrm>
          <a:prstGeom prst="roundRect">
            <a:avLst>
              <a:gd name="adj" fmla="val 33975"/>
            </a:avLst>
          </a:prstGeom>
          <a:solidFill>
            <a:srgbClr val="00B0F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3229" y="4556737"/>
            <a:ext cx="10744014" cy="2057400"/>
          </a:xfrm>
          <a:prstGeom prst="roundRect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ধরন ও এর প্রতিকারের উপায় সম্পর্কে প্রতিবেদন তৈরি করে  </a:t>
            </a:r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 আসবে।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66" y="1476784"/>
            <a:ext cx="3823193" cy="28620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33388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834" y="4890595"/>
            <a:ext cx="507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85" y="627798"/>
            <a:ext cx="7983940" cy="398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67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12777404</TotalTime>
  <Words>315</Words>
  <Application>Microsoft Office PowerPoint</Application>
  <PresentationFormat>Widescreen</PresentationFormat>
  <Paragraphs>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Nikosh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236</cp:revision>
  <dcterms:created xsi:type="dcterms:W3CDTF">2007-12-31T18:29:01Z</dcterms:created>
  <dcterms:modified xsi:type="dcterms:W3CDTF">2020-02-25T08:39:09Z</dcterms:modified>
</cp:coreProperties>
</file>