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6"/>
  </p:notesMasterIdLst>
  <p:sldIdLst>
    <p:sldId id="302" r:id="rId2"/>
    <p:sldId id="301" r:id="rId3"/>
    <p:sldId id="293" r:id="rId4"/>
    <p:sldId id="294" r:id="rId5"/>
    <p:sldId id="277" r:id="rId6"/>
    <p:sldId id="278" r:id="rId7"/>
    <p:sldId id="266" r:id="rId8"/>
    <p:sldId id="267" r:id="rId9"/>
    <p:sldId id="268" r:id="rId10"/>
    <p:sldId id="298" r:id="rId11"/>
    <p:sldId id="269" r:id="rId12"/>
    <p:sldId id="297" r:id="rId13"/>
    <p:sldId id="270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2020-02-25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CD6907-7534-4495-AAD5-B0B14D303E2C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461F951-EB9D-4681-9BDA-8926A8DB76DD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2020-02-25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44958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bn-IN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b="1" i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u="sng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457200"/>
            <a:ext cx="8534400" cy="609397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)(x-</a:t>
            </a:r>
            <a:r>
              <a:rPr lang="en-US" sz="8000" b="1" u="sng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6000" b="1" i="1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6000" b="1" u="sng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6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x=3 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		</a:t>
            </a:r>
            <a:r>
              <a:rPr lang="en-US" sz="4000" b="1" dirty="0" smtClean="0">
                <a:solidFill>
                  <a:schemeClr val="bg1"/>
                </a:solidFill>
                <a:latin typeface="Calibri(body)"/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(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-4x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b="1" dirty="0" smtClean="0">
                <a:solidFill>
                  <a:schemeClr val="bg1"/>
                </a:solidFill>
                <a:latin typeface="Calibri(body)"/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(3)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4000" b="1" dirty="0" smtClean="0">
                <a:solidFill>
                  <a:schemeClr val="bg1"/>
                </a:solidFill>
                <a:latin typeface="Calibri(body)"/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9-4</a:t>
            </a:r>
          </a:p>
          <a:p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		=5 (Ans.)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animBg="1"/>
      <p:bldP spid="16" grpId="1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0783"/>
            <a:ext cx="8534400" cy="6863417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chemeClr val="bg1"/>
                </a:solidFill>
              </a:rPr>
              <a:t>(ii)x</a:t>
            </a:r>
            <a:r>
              <a:rPr lang="en-US" sz="6000" b="1" u="sng" baseline="30000" dirty="0" smtClean="0">
                <a:solidFill>
                  <a:schemeClr val="bg1"/>
                </a:solidFill>
              </a:rPr>
              <a:t>3</a:t>
            </a:r>
            <a:r>
              <a:rPr lang="en-US" sz="6000" b="1" u="sng" dirty="0" smtClean="0">
                <a:solidFill>
                  <a:schemeClr val="bg1"/>
                </a:solidFill>
              </a:rPr>
              <a:t>-</a:t>
            </a:r>
            <a:r>
              <a:rPr lang="en-US" sz="8000" b="1" u="sng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6000" b="1" i="1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6000" b="1" u="sng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6000" b="1" u="sng" baseline="30000" dirty="0" smtClean="0">
                <a:solidFill>
                  <a:schemeClr val="bg1"/>
                </a:solidFill>
              </a:rPr>
              <a:t>3</a:t>
            </a:r>
            <a:r>
              <a:rPr lang="en-US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60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নির্ণয়</a:t>
            </a:r>
            <a:endParaRPr lang="en-US" sz="6000" b="1" u="sng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  <a:endParaRPr lang="bn-IN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bn-IN" sz="4000" b="1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√5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		=(x-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</a:rPr>
              <a:t>+3x.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dirty="0" smtClean="0">
                <a:solidFill>
                  <a:schemeClr val="bg1"/>
                </a:solidFill>
              </a:rPr>
              <a:t>(x-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		=(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√5</a:t>
            </a:r>
            <a:r>
              <a:rPr lang="en-US" sz="4000" b="1" dirty="0" smtClean="0">
                <a:solidFill>
                  <a:schemeClr val="bg1"/>
                </a:solidFill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√5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=5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√5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√5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		=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√5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(Ans.)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47800"/>
            <a:ext cx="8534400" cy="455509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x= 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³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cs typeface="Times New Roman"/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457200" y="2438400"/>
            <a:ext cx="8686800" cy="1015663"/>
          </a:xfrm>
          <a:prstGeom prst="rect">
            <a:avLst/>
          </a:prstGeom>
          <a:solidFill>
            <a:srgbClr val="008000"/>
          </a:solidFill>
          <a:scene3d>
            <a:camera prst="isometricOffAxis2Left"/>
            <a:lightRig rig="threePt" dir="t"/>
          </a:scene3d>
        </p:spPr>
        <p:txBody>
          <a:bodyPr vert="horz" wrap="square" rtlCol="0" anchor="b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1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524001"/>
            <a:ext cx="5867399" cy="3835400"/>
          </a:xfrm>
        </p:spPr>
      </p:pic>
      <p:sp>
        <p:nvSpPr>
          <p:cNvPr id="7" name="Rectangle 6"/>
          <p:cNvSpPr/>
          <p:nvPr/>
        </p:nvSpPr>
        <p:spPr>
          <a:xfrm>
            <a:off x="2743200" y="2819400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447800"/>
            <a:ext cx="8153400" cy="3970318"/>
            <a:chOff x="609600" y="1571685"/>
            <a:chExt cx="8534400" cy="3970318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1571685"/>
              <a:ext cx="8534400" cy="3970318"/>
            </a:xfrm>
            <a:prstGeom prst="rect">
              <a:avLst/>
            </a:prstGeom>
            <a:solidFill>
              <a:srgbClr val="009900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sz="6000" b="1" u="sng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উপস্থাপনায়</a:t>
              </a:r>
              <a:r>
                <a:rPr lang="bn-IN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/>
              </a:r>
              <a:br>
                <a:rPr lang="bn-IN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</a:br>
              <a:r>
                <a:rPr lang="en-US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আমি </a:t>
              </a:r>
              <a:r>
                <a:rPr lang="en-US" sz="4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রোস্তম</a:t>
              </a:r>
              <a:r>
                <a:rPr lang="en-US" altLang="bn-I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আলী </a:t>
              </a:r>
              <a:r>
                <a:rPr lang="bn-IN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altLang="en-US" sz="32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সম্মান</a:t>
              </a:r>
              <a:r>
                <a:rPr lang="en-US" altLang="en-GB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GB" altLang="en-US" sz="32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GB" alt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32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altLang="en-GB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GB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altLang="en-GB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এড</a:t>
              </a:r>
              <a:r>
                <a:rPr lang="en-US" alt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altLang="en-US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altLang="en-US" sz="4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altLang="en-GB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altLang="en-GB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4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altLang="en-GB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GB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GB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bn-I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মুলাটোল</a:t>
              </a:r>
              <a:r>
                <a:rPr lang="en-US" altLang="bn-I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মদীনাতুল</a:t>
              </a:r>
              <a:r>
                <a:rPr lang="en-US" altLang="bn-I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altLang="bn-I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কামিল</a:t>
              </a:r>
              <a:r>
                <a:rPr lang="en-US" altLang="bn-I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bn-IN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মাদরাসা</a:t>
              </a:r>
              <a:r>
                <a:rPr lang="en-US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GB" altLang="en-US" sz="4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en-US" altLang="en-GB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GB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সদর </a:t>
              </a:r>
              <a:r>
                <a:rPr lang="en-GB" alt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alt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 descr="333333333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2438400"/>
              <a:ext cx="1789176" cy="178917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92508"/>
            <a:ext cx="8305800" cy="4832092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bn-IN" sz="8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পরিচিতি </a:t>
            </a:r>
          </a:p>
          <a:p>
            <a:pPr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9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 </a:t>
            </a:r>
            <a:r>
              <a:rPr lang="bn-IN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3/ </a:t>
            </a:r>
            <a:r>
              <a:rPr lang="bn-IN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অনুশীলনী-</a:t>
            </a:r>
            <a:r>
              <a:rPr lang="en-US" sz="4000" b="1" dirty="0" smtClean="0">
                <a:ln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3.2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40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- 10/02/2020ইং</a:t>
            </a:r>
          </a:p>
          <a:p>
            <a:pPr>
              <a:defRPr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mages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2762250"/>
            <a:ext cx="2285999" cy="18859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523256"/>
            <a:ext cx="8305800" cy="2092881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xy+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xy, 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 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557278"/>
            <a:ext cx="8534400" cy="286232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smtClean="0"/>
              <a:t> Algebraic Expression</a:t>
            </a:r>
          </a:p>
          <a:p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1524000"/>
            <a:ext cx="8534400" cy="286232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bn-IN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বীজগাণিতিক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 </a:t>
            </a:r>
            <a:r>
              <a:rPr lang="en-US" sz="6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নির্নয়</a:t>
            </a:r>
            <a:endParaRPr lang="bn-IN" sz="6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1524000"/>
            <a:ext cx="8534400" cy="286232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 করতে পারবে।</a:t>
            </a:r>
            <a:endParaRPr lang="en-US" sz="40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1524000"/>
            <a:ext cx="8534400" cy="3939540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সমস্যা- মান নির্ণয় </a:t>
            </a:r>
            <a:endParaRPr lang="bn-IN" sz="6000" b="1" u="sng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x+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x=3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(x-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5000" b="1" dirty="0" smtClean="0">
                <a:solidFill>
                  <a:schemeClr val="bg1"/>
                </a:solidFill>
                <a:cs typeface="Times New Roman"/>
              </a:rPr>
              <a:t>¹</a:t>
            </a:r>
            <a:r>
              <a:rPr lang="en-US" sz="40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∕</a:t>
            </a:r>
            <a:r>
              <a:rPr lang="en-US" sz="4000" b="1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2596</TotalTime>
  <Words>144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706</cp:revision>
  <dcterms:created xsi:type="dcterms:W3CDTF">2006-08-16T00:00:00Z</dcterms:created>
  <dcterms:modified xsi:type="dcterms:W3CDTF">2020-02-25T17:12:18Z</dcterms:modified>
</cp:coreProperties>
</file>