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98" r:id="rId5"/>
    <p:sldId id="297" r:id="rId6"/>
    <p:sldId id="296" r:id="rId7"/>
    <p:sldId id="261" r:id="rId8"/>
    <p:sldId id="263" r:id="rId9"/>
    <p:sldId id="264" r:id="rId10"/>
    <p:sldId id="257" r:id="rId11"/>
    <p:sldId id="265" r:id="rId12"/>
    <p:sldId id="305" r:id="rId13"/>
    <p:sldId id="269" r:id="rId14"/>
    <p:sldId id="301" r:id="rId15"/>
    <p:sldId id="266" r:id="rId16"/>
    <p:sldId id="302" r:id="rId17"/>
    <p:sldId id="271" r:id="rId18"/>
    <p:sldId id="300" r:id="rId19"/>
    <p:sldId id="272" r:id="rId20"/>
    <p:sldId id="303" r:id="rId21"/>
    <p:sldId id="273" r:id="rId22"/>
    <p:sldId id="299" r:id="rId23"/>
    <p:sldId id="274" r:id="rId24"/>
    <p:sldId id="304" r:id="rId25"/>
    <p:sldId id="270" r:id="rId26"/>
    <p:sldId id="308" r:id="rId27"/>
    <p:sldId id="267" r:id="rId28"/>
    <p:sldId id="309" r:id="rId29"/>
    <p:sldId id="275" r:id="rId30"/>
    <p:sldId id="307" r:id="rId31"/>
    <p:sldId id="276" r:id="rId32"/>
    <p:sldId id="310" r:id="rId33"/>
    <p:sldId id="277" r:id="rId34"/>
    <p:sldId id="306" r:id="rId35"/>
    <p:sldId id="317" r:id="rId36"/>
    <p:sldId id="320" r:id="rId37"/>
    <p:sldId id="311" r:id="rId38"/>
    <p:sldId id="281" r:id="rId39"/>
    <p:sldId id="285" r:id="rId40"/>
    <p:sldId id="286" r:id="rId41"/>
    <p:sldId id="313" r:id="rId42"/>
    <p:sldId id="282" r:id="rId43"/>
    <p:sldId id="318" r:id="rId44"/>
    <p:sldId id="288" r:id="rId45"/>
    <p:sldId id="289" r:id="rId46"/>
    <p:sldId id="312" r:id="rId47"/>
    <p:sldId id="283" r:id="rId48"/>
    <p:sldId id="291" r:id="rId49"/>
    <p:sldId id="319" r:id="rId50"/>
    <p:sldId id="293" r:id="rId51"/>
    <p:sldId id="292" r:id="rId52"/>
    <p:sldId id="294" r:id="rId53"/>
    <p:sldId id="316" r:id="rId54"/>
    <p:sldId id="315" r:id="rId55"/>
    <p:sldId id="278" r:id="rId56"/>
    <p:sldId id="314" r:id="rId57"/>
    <p:sldId id="279" r:id="rId58"/>
    <p:sldId id="28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FC140B0-368C-4C4A-B70B-49A6234338E4}" type="presOf" srcId="{CCAD71DA-CD81-4308-819C-ED03E85605ED}" destId="{A5762FDE-3901-46B9-8A7F-B0997F020D6F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111403474"/>
              </p:ext>
            </p:extLst>
          </p:nvPr>
        </p:nvGraphicFramePr>
        <p:xfrm>
          <a:off x="1524000" y="1"/>
          <a:ext cx="7536873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690" y="110836"/>
            <a:ext cx="8894618" cy="66501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382" y="277091"/>
            <a:ext cx="8666018" cy="6324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3178" y="277091"/>
            <a:ext cx="8198426" cy="6115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90" y="1530927"/>
            <a:ext cx="2857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2321417" y="778396"/>
            <a:ext cx="4056845" cy="5301206"/>
          </a:xfrm>
          <a:prstGeom prst="frame">
            <a:avLst/>
          </a:prstGeom>
          <a:ln w="28575"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33892" y="412125"/>
            <a:ext cx="8296995" cy="5980431"/>
          </a:xfrm>
          <a:prstGeom prst="frame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492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0"/>
            <a:ext cx="4572000" cy="1600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سند</a:t>
            </a:r>
            <a:r>
              <a:rPr lang="en-US" sz="5400" dirty="0" smtClean="0"/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(সনদ)</a:t>
            </a:r>
            <a:endParaRPr lang="en-US" sz="54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1582882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2725882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হাদিস বর্ণনার রাবিদের ধারাবাহিকতাকে সনদ 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6925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636" y="1794164"/>
            <a:ext cx="9144000" cy="1368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সনদ অনুসারে হাদীস দু,প্রকার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162300"/>
            <a:ext cx="2362200" cy="1634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76109" y="3162300"/>
            <a:ext cx="2334491" cy="17872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800600"/>
            <a:ext cx="3124200" cy="2057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5400" dirty="0" smtClean="0"/>
              <a:t>متّصل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6099464" y="4953000"/>
            <a:ext cx="2957946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منقطع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5400" dirty="0"/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সনদ হিসেবে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হাদীসের প্রকারভেদ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1066800"/>
            <a:ext cx="1066800" cy="7273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2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متّصل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মুত্তাসিল)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সনদের পূর্বাপর কোনো স্তরে বর্ণনাকারী বাদ পড়েনি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متّصل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(মুত্তাসিল)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8606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হাদী</a:t>
            </a:r>
            <a:r>
              <a:rPr lang="bn-BD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 মুত্তাসীল</a:t>
            </a:r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7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4964" y="3813465"/>
            <a:ext cx="1066800" cy="1371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919845" y="3813465"/>
            <a:ext cx="1143000" cy="1558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64" y="5219701"/>
            <a:ext cx="2209800" cy="16105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متواتر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5434446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prstClr val="white"/>
                </a:solidFill>
              </a:rPr>
              <a:t>مشهور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285507" y="3813465"/>
            <a:ext cx="1066800" cy="14651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529945" y="3778829"/>
            <a:ext cx="1066800" cy="149975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399" y="5313219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عزيز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5313219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غريب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মুত্তাসীল</a:t>
            </a:r>
            <a:r>
              <a:rPr lang="bn-BD" sz="540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bn-BD" sz="540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2145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حديث متواتر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(হাদীসে মুতাওয়াতির)</a:t>
            </a:r>
            <a:endParaRPr lang="en-US" sz="4400" dirty="0"/>
          </a:p>
        </p:txBody>
      </p:sp>
      <p:sp>
        <p:nvSpPr>
          <p:cNvPr id="3" name="Down Arrow 2"/>
          <p:cNvSpPr/>
          <p:nvPr/>
        </p:nvSpPr>
        <p:spPr>
          <a:xfrm>
            <a:off x="3786182" y="2214554"/>
            <a:ext cx="1566866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143248"/>
            <a:ext cx="9144000" cy="37147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হাফেজ ইবনে হাজার আসকালানী (রহঃ) বলেন, যে হাদিসের বর্ণনাকারী প্রত্যেক যুগে অসংখ্য হবে, যা নির্দিষ্টভাবে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গণনা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করা সম্ভব নয়, তাকে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متواتر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(মু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তাওয়াতির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779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حديث مشهور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(হাদীসে মাশহুর)</a:t>
            </a:r>
            <a:endParaRPr lang="en-US" sz="44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2964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মুফতি আমীনুল ইহসান (রহঃ) বলেন, যে হাদিসের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বর্ণনাকারীর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সংখ্য দু’য়ের অধিক,তবে তা মুতাওয়াতিরের পর্যায়ে পৌছেনি,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مشهور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মাশহুর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942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-35169"/>
            <a:ext cx="89916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kibria\Desktop\M M C\HABIB\20180224_16373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4" y="2362200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152400"/>
            <a:ext cx="4114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 تعريف الاستاد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3663462" y="2247900"/>
            <a:ext cx="5334000" cy="3048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محمد حبيبر الرحمن</a:t>
            </a:r>
          </a:p>
          <a:p>
            <a:pPr algn="ctr"/>
            <a:r>
              <a:rPr lang="ar-SA" sz="2800" dirty="0" smtClean="0"/>
              <a:t>المدرس المساعد (مولوبى)</a:t>
            </a:r>
          </a:p>
          <a:p>
            <a:pPr algn="ctr"/>
            <a:r>
              <a:rPr lang="ar-SA" sz="2800" dirty="0" smtClean="0"/>
              <a:t>رسولابد داخل مدرسة</a:t>
            </a:r>
          </a:p>
          <a:p>
            <a:pPr algn="ctr"/>
            <a:r>
              <a:rPr lang="ar-SA" sz="2800" dirty="0" smtClean="0"/>
              <a:t>نبينغر- برهمنبارية</a:t>
            </a:r>
          </a:p>
          <a:p>
            <a:pPr algn="ctr"/>
            <a:r>
              <a:rPr lang="ar-SA" sz="2800" dirty="0" smtClean="0"/>
              <a:t>رقم المعلم-2025326 </a:t>
            </a:r>
            <a:endParaRPr lang="en-US" sz="2800" dirty="0"/>
          </a:p>
        </p:txBody>
      </p:sp>
      <p:sp>
        <p:nvSpPr>
          <p:cNvPr id="6" name="Diagonal Stripe 5"/>
          <p:cNvSpPr/>
          <p:nvPr/>
        </p:nvSpPr>
        <p:spPr>
          <a:xfrm>
            <a:off x="1981200" y="1271954"/>
            <a:ext cx="1143000" cy="1090246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5181600" y="1271954"/>
            <a:ext cx="1447800" cy="990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7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حديث عزيز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(হাদীসে আযিজ)</a:t>
            </a:r>
            <a:endParaRPr lang="en-US" sz="44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2964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ড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মাহমুদ তুহান বলেন, আযীয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ঐ সব আহাদ হাদিসকে বলা 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যার রাবীর সংখ্যা কোনো স্তরে দুয়ের কম হয়নি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 عزيز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2438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حديث غريب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(হাদীসে গরীব)</a:t>
            </a:r>
            <a:endParaRPr lang="en-US" sz="44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হাফেজ ইবনে হাজার আসকালানী (রহঃ) বলেন, যে হাদিসের বর্ণনাকারী কোনো স্তরে শুধু একজন থাকে,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غريب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8274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منقطع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মুনকাতে 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সনদ থেকে এক বা একাদিক রাবীর নাম বাদ পড়ে যায়,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منقطع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(মুনকাতে)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5247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হাদী</a:t>
            </a:r>
            <a:r>
              <a:rPr lang="bn-BD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 মুনকাতে তিন </a:t>
            </a:r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7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76204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" y="4999761"/>
            <a:ext cx="2209800" cy="141489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معلّق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46712" y="4999761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prstClr val="white"/>
                </a:solidFill>
              </a:rPr>
              <a:t>معضّل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629400" y="3778829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1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prstClr val="white"/>
                </a:solidFill>
              </a:rPr>
              <a:t>مرسل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  </a:t>
            </a:r>
            <a:r>
              <a:rPr lang="ar-SA" sz="5400" dirty="0" smtClean="0">
                <a:solidFill>
                  <a:prstClr val="white"/>
                </a:solidFill>
              </a:rPr>
              <a:t>منقطع</a:t>
            </a:r>
            <a:r>
              <a:rPr lang="ar-SA" dirty="0" smtClean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</a:t>
            </a:r>
            <a:r>
              <a:rPr lang="en-US" sz="4400" dirty="0" smtClean="0">
                <a:solidFill>
                  <a:prstClr val="white"/>
                </a:solidFill>
              </a:rPr>
              <a:t>(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মুনকাতে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9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معلّق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মু’আল্লাক)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বর্ণনাকারীদের সূত্রে প্রথম দিকে কোন বর্ণনাকারীর নাম বাদ পড়েছে,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معلّق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(মু’আল্লাক)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5061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90800"/>
            <a:ext cx="4419600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দাখিল নবম 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হাদিস            অধ্যায়ঃ প্রথম 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সময়ঃ   40 মিনিট।   তারিখঃ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২৬/0২/২০২০ইং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838200"/>
            <a:ext cx="3810000" cy="914400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معضّل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মু’দাল)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বর্ণনাকারীদের সূত্রে্র মধ্যখান থেকে দুই বা তাতোধিক বর্ণনাকারীর নাম একসাথে বাদ পড়েছে,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معضّل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(মু’দাল)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0373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مرسل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মুরসাল)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বর্ণনাকারীদের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সূত্রের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শেষদিকে  বর্ণনাকারীর নাম  বাদ পড়েছে,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مرسل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(মুরসাল)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9822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636" y="1794164"/>
            <a:ext cx="9144000" cy="1368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সনদ অনুসারে হাদীস দু,প্রকার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162300"/>
            <a:ext cx="2362200" cy="1634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76109" y="3162300"/>
            <a:ext cx="2334491" cy="17872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800600"/>
            <a:ext cx="3124200" cy="2057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5400" dirty="0" smtClean="0"/>
              <a:t>متّصل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6099464" y="4953000"/>
            <a:ext cx="2957946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منقطع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5400" dirty="0"/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সনদ হিসেবে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হাদীসের প্রকারভেদ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1066800"/>
            <a:ext cx="1066800" cy="7273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2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977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44005" y="1497724"/>
            <a:ext cx="1213946" cy="1016876"/>
          </a:xfrm>
          <a:prstGeom prst="downArrow">
            <a:avLst>
              <a:gd name="adj1" fmla="val 50000"/>
              <a:gd name="adj2" fmla="val 559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4636" y="2514600"/>
            <a:ext cx="9144000" cy="1981200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857250" indent="-857250" algn="ctr">
              <a:buFont typeface="Wingdings" pitchFamily="2" charset="2"/>
              <a:buChar char="Ø"/>
              <a:defRPr/>
            </a:pPr>
            <a:r>
              <a:rPr lang="ar-SA" sz="6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سند</a:t>
            </a:r>
            <a:r>
              <a:rPr lang="en-US" sz="6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সনদ) </a:t>
            </a:r>
            <a:r>
              <a:rPr lang="en-US" sz="6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কত প্রকার </a:t>
            </a:r>
            <a:r>
              <a:rPr lang="en-US" sz="6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6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0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معلّق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মু’আল্লাক)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বর্ণনাকারীদের সূত্রে প্রথম দিকে কোন বর্ণনাকারীর নাম বাদ পড়েছে,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معلّق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(মু’আল্লাক)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3898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083" y="381000"/>
            <a:ext cx="7281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dirty="0">
                <a:solidFill>
                  <a:prstClr val="black"/>
                </a:solidFill>
                <a:latin typeface="NikoshBAN" pitchFamily="2" charset="0"/>
              </a:rPr>
              <a:t>وما خلقت الجن والانس الا ليعبدون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11845"/>
            <a:ext cx="8610600" cy="2438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§"/>
            </a:pPr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 আমি মানুষ এবং জিনকে সৃস্টি করিতামনা কিন্তু আমার এবাদতের জন্য </a:t>
            </a:r>
          </a:p>
          <a:p>
            <a:pPr algn="ctr"/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সৃস্টি করেছি।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o9-habibur rahman class-nine-sub-fiqh\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8610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2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معضّل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মু’দাল)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-15240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বর্ণনাকারীদের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সূত্রের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মধ্যখান থেকে দুই বা তাতোধিক বর্ণনাকারীর নাম একসাথে বাদ পড়েছে,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معضّل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(মু’দাল)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8891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636818" y="1645227"/>
            <a:ext cx="1219200" cy="1295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971800"/>
            <a:ext cx="9144000" cy="2314588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  <a:defRPr/>
            </a:pPr>
            <a:r>
              <a:rPr lang="en-US" sz="4800" kern="0" dirty="0" smtClean="0"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ar-SA" sz="4800" kern="0" dirty="0" smtClean="0">
                <a:latin typeface="NikoshBAN" pitchFamily="2" charset="0"/>
                <a:cs typeface="NikoshBAN" pitchFamily="2" charset="0"/>
              </a:rPr>
              <a:t>معلّق </a:t>
            </a:r>
            <a:r>
              <a:rPr lang="en-US" sz="4800" kern="0" dirty="0" smtClean="0">
                <a:latin typeface="NikoshBAN" pitchFamily="2" charset="0"/>
                <a:cs typeface="NikoshBAN" pitchFamily="2" charset="0"/>
              </a:rPr>
              <a:t> (মু’আল্লাক) ও</a:t>
            </a:r>
            <a:r>
              <a:rPr lang="ar-SA" sz="4800" kern="0" dirty="0" smtClean="0">
                <a:latin typeface="NikoshBAN" pitchFamily="2" charset="0"/>
                <a:cs typeface="NikoshBAN" pitchFamily="2" charset="0"/>
              </a:rPr>
              <a:t>معضّل </a:t>
            </a:r>
            <a:r>
              <a:rPr lang="en-US" sz="4800" kern="0" dirty="0" smtClean="0">
                <a:latin typeface="NikoshBAN" pitchFamily="2" charset="0"/>
                <a:cs typeface="NikoshBAN" pitchFamily="2" charset="0"/>
              </a:rPr>
              <a:t> (মু’দাল) </a:t>
            </a:r>
            <a:r>
              <a:rPr lang="en-US" sz="4800" kern="0" dirty="0" smtClean="0">
                <a:latin typeface="NikoshBAN" pitchFamily="2" charset="0"/>
                <a:cs typeface="NikoshBAN" pitchFamily="2" charset="0"/>
              </a:rPr>
              <a:t>কাহাকে বলে?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তা তোমরা দুইজনে মিলে আলোচনা করে খাতায় লেখ।</a:t>
            </a:r>
            <a:r>
              <a:rPr lang="bn-BD" sz="4800" kern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kern="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7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636" y="1794164"/>
            <a:ext cx="9144000" cy="1368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সনদ অনুসারে হাদীস দু,প্রকার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162300"/>
            <a:ext cx="2362200" cy="1634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76109" y="3162300"/>
            <a:ext cx="2334491" cy="17872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800600"/>
            <a:ext cx="3124200" cy="2057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5400" dirty="0" smtClean="0"/>
              <a:t>متّصل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6099464" y="4953000"/>
            <a:ext cx="2957946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منقطع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5400" dirty="0"/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সনদ হিসেবে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হাদীসের প্রকারভেদ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1066800"/>
            <a:ext cx="1066800" cy="7273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2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হাদী</a:t>
            </a:r>
            <a:r>
              <a:rPr lang="bn-BD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 মুত্তাসীল</a:t>
            </a:r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7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4964" y="3813465"/>
            <a:ext cx="1066800" cy="1371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919845" y="3813465"/>
            <a:ext cx="1143000" cy="1558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64" y="5219701"/>
            <a:ext cx="2209800" cy="16105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متواتر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5434446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prstClr val="white"/>
                </a:solidFill>
              </a:rPr>
              <a:t>مشهور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285507" y="3813465"/>
            <a:ext cx="1066800" cy="14651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529945" y="3778829"/>
            <a:ext cx="1066800" cy="149975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399" y="5313219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عزيز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5313219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غريب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r-SA" sz="5400" dirty="0" smtClean="0">
                <a:latin typeface="NikoshBAN" pitchFamily="2" charset="0"/>
                <a:cs typeface="NikoshBAN" pitchFamily="2" charset="0"/>
              </a:rPr>
              <a:t>متّصل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মুত্তাসীল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4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হাদী</a:t>
            </a:r>
            <a:r>
              <a:rPr lang="bn-BD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 মুনকাতে তিন </a:t>
            </a:r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7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76204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" y="4999761"/>
            <a:ext cx="2209800" cy="141489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معلّق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46712" y="4999761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prstClr val="white"/>
                </a:solidFill>
              </a:rPr>
              <a:t>معضّل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629400" y="3778829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1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prstClr val="white"/>
                </a:solidFill>
              </a:rPr>
              <a:t>مرسل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 </a:t>
            </a:r>
            <a:r>
              <a:rPr lang="ar-SA" sz="5400" dirty="0" smtClean="0">
                <a:solidFill>
                  <a:prstClr val="white"/>
                </a:solidFill>
              </a:rPr>
              <a:t>منقطع</a:t>
            </a:r>
            <a:r>
              <a:rPr lang="ar-SA" dirty="0" smtClean="0">
                <a:solidFill>
                  <a:prstClr val="white"/>
                </a:solidFill>
              </a:rPr>
              <a:t> </a:t>
            </a:r>
            <a:r>
              <a:rPr lang="bn-BD" dirty="0" smtClean="0">
                <a:solidFill>
                  <a:prstClr val="white"/>
                </a:solidFill>
              </a:rPr>
              <a:t> </a:t>
            </a:r>
            <a:r>
              <a:rPr lang="en-US" sz="4400" dirty="0" smtClean="0">
                <a:solidFill>
                  <a:prstClr val="white"/>
                </a:solidFill>
              </a:rPr>
              <a:t>(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মুনকাতে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0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8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4744" y="6088559"/>
            <a:ext cx="2819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০৮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71934" y="1285860"/>
            <a:ext cx="13716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428868"/>
            <a:ext cx="9144000" cy="36433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সনদ হিসেবে হাদীসের প্রকারভেদের সঙ্গাগুলো</a:t>
            </a:r>
            <a:r>
              <a:rPr lang="en-US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 দলগত ভাবে আলোচনা করে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লেখ।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921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0"/>
            <a:ext cx="4572000" cy="1600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سند</a:t>
            </a:r>
            <a:r>
              <a:rPr lang="en-US" sz="5400" dirty="0" smtClean="0"/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(সনদ)</a:t>
            </a:r>
            <a:endParaRPr lang="en-US" sz="54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1582882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2725882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হাদিস বর্ণনার রাবিদের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ধারাবাহিকতাকে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سند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(সনদ)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4793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636" y="1794164"/>
            <a:ext cx="9144000" cy="1368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সনদ অনুসারে হাদীস দু,প্রকার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162300"/>
            <a:ext cx="2362200" cy="1634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76109" y="3162300"/>
            <a:ext cx="2334491" cy="17872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800600"/>
            <a:ext cx="3124200" cy="2057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5400" dirty="0" smtClean="0"/>
              <a:t>متّصل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6099464" y="4953000"/>
            <a:ext cx="2957946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منقطع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5400" dirty="0"/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সনদ হিসেবে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হাদীসের প্রকারভেদ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1066800"/>
            <a:ext cx="1066800" cy="7273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2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حديث متواتر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(হাদীসে মুতাওয়াতির)</a:t>
            </a:r>
            <a:endParaRPr lang="en-US" sz="44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হাফেজ ইবনে হাজার আসকালানী (রহঃ) বলেন, যে হাদিসের বর্ণনাকারী প্রত্যেক যুগে অসংখ্য হবে, যা নির্দিষ্টভাবে গুণনা করা সম্ভব নয়,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متواتر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তাওয়াতির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6843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متّصل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মুত্তাসিল)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সনদের পূর্বাপর কোনো স্তরে বর্ণনাকারী বাদ পড়েনি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متّصل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(মুত্তাসিল)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5173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حديث منقطع</a:t>
            </a: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(হাদীসে মুনকাতে )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505200" y="2438400"/>
            <a:ext cx="1828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3581400"/>
            <a:ext cx="9144000" cy="327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যে হাদিসের সনদ থেকে এক বা একাদিক রাবীর নাম বাদ পড়ে যায় তাকে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منقطع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(মুনকাতে)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2527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7526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09800"/>
            <a:ext cx="73914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সনদ কাহাকে বলে?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হাদিসে মুতাওয়াতিরের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পারিভাষিক সঙ্গা বল?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হাদিসে মুত্তাসিল কাহাকে বলে?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হাদিসে মুনকাতে কাহাকে বলে?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9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4714884"/>
            <a:ext cx="231458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সনদের প্রত্যেক প্রকারের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সঙ্গা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আগামী কাল খাতায়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96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সম্পর্কিত চিত্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77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DX-CYBER\Desktop\o9-habibur rahman class-nine-sub-fiqh\images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103635"/>
            <a:ext cx="8208818" cy="6664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11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8691"/>
            <a:ext cx="5486400" cy="15815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048000" y="1600200"/>
            <a:ext cx="1967656" cy="152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23292" y="2590800"/>
            <a:ext cx="6217072" cy="21336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হাদি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সের সনদ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5152" y="106680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এ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থেকে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শিক্ষার্থীরা ----</a:t>
            </a:r>
          </a:p>
          <a:p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সনদ কাহাকে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বলে?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সনদ অনুসারে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প্রকারভেদ বর্ণনা করতে  পারবে।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 সনদ হিসেবে হাদীসের প্রকারভেদের সঙ্গাগুলো বর্ণনা করতে পারবে।  </a:t>
            </a:r>
          </a:p>
          <a:p>
            <a:endParaRPr lang="ar-SA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297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757</Words>
  <Application>Microsoft Office PowerPoint</Application>
  <PresentationFormat>On-screen Show (4:3)</PresentationFormat>
  <Paragraphs>108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RASULLABAD DM</dc:creator>
  <cp:lastModifiedBy>RASULLABAD</cp:lastModifiedBy>
  <cp:revision>174</cp:revision>
  <dcterms:created xsi:type="dcterms:W3CDTF">2006-08-16T00:00:00Z</dcterms:created>
  <dcterms:modified xsi:type="dcterms:W3CDTF">2020-02-25T08:45:03Z</dcterms:modified>
</cp:coreProperties>
</file>